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9" r:id="rId3"/>
    <p:sldId id="260" r:id="rId4"/>
    <p:sldId id="261" r:id="rId5"/>
    <p:sldId id="268" r:id="rId6"/>
    <p:sldId id="266" r:id="rId7"/>
    <p:sldId id="273" r:id="rId8"/>
    <p:sldId id="262" r:id="rId9"/>
    <p:sldId id="267" r:id="rId10"/>
    <p:sldId id="270" r:id="rId11"/>
    <p:sldId id="271" r:id="rId12"/>
    <p:sldId id="272" r:id="rId13"/>
    <p:sldId id="259" r:id="rId14"/>
    <p:sldId id="257" r:id="rId15"/>
    <p:sldId id="258" r:id="rId16"/>
    <p:sldId id="263" r:id="rId17"/>
    <p:sldId id="264" r:id="rId18"/>
    <p:sldId id="2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2A3F"/>
    <a:srgbClr val="EA734D"/>
    <a:srgbClr val="78C8AA"/>
    <a:srgbClr val="FAD68A"/>
    <a:srgbClr val="EF83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3" autoAdjust="0"/>
    <p:restoredTop sz="86092" autoAdjust="0"/>
  </p:normalViewPr>
  <p:slideViewPr>
    <p:cSldViewPr snapToGrid="0">
      <p:cViewPr varScale="1">
        <p:scale>
          <a:sx n="142" d="100"/>
          <a:sy n="142" d="100"/>
        </p:scale>
        <p:origin x="92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EEF93F-FC42-480B-80BB-34A65B15ACAF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BB18FC-7484-49EE-918B-219E07421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54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https://thenounproject.com/search/?q=wreath&amp;i=203146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B18FC-7484-49EE-918B-219E074211D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933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7E6CB-B03E-4BA9-9334-84594174CF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FF9BB4-3BC2-495B-BFBF-4B15536B28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DBB3B-53D1-44A0-A241-C5094D4E9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FD81E-A19A-45D6-B3C8-7EAE3118D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F26E79-8CF2-4DBE-9844-C94192C30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01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75A5B-59F2-46FE-B6B1-5E0D46BC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DAED79-EEF2-4BC6-824B-F3AE3F48E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1D65C-2AE7-44C4-82F6-FD699D603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F19255-5AE2-4548-A16A-8F5FBBC8D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AEDF3-ABC4-407E-B9C6-CBEA535C5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908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3833B8-A8B2-45F0-8080-046D7FE527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CEC2FB-961F-4411-A959-D6A8F6C4BF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E9A48-3EB7-4087-BB38-719FE8596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10DC2-5D05-4A8E-80F4-EC27018B0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748C2-3708-46BC-9537-3814825F3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8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97B85-0660-40AA-AD5A-7D3154D9F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04207-874D-40E2-BA2D-B6B89F96B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6D1F0-4B23-4D8E-9268-F2BE71679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980A9-9934-4311-8ED7-BAB01E8F6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3E705-F9D9-43A8-BDCC-DB8DB13E9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FE65-1FFF-4342-A60A-33F50335D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18059-8E09-43F0-9A68-7513FE6F8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9C3FA-F638-4C8F-8568-398C334D0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B075A-946C-4534-86FF-06B4C5B24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0A5B3-4270-4278-B6E3-7CC177FB6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044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D95BD-DA20-4B23-9777-FAC7374E0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E6CD2-8060-455B-B78B-BFB027D3E8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A3FBDD-C7B2-4376-B0A1-0887019CC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5AAABE-F4AA-4067-B89E-23945626F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FA6A6B-668B-4805-9B77-CD5E5A36F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54F2A6-DCF8-452F-8815-B624E9BF3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504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0CAF8-CA3B-4A7C-962C-06C0A5B3D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5F48B6-29EB-4BC0-8DE6-FCC3AC5CD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F8E696-7FF0-42F7-8FFB-DD09BAA721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8FC85F-0684-4F2C-8CAD-7103425A3A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B2B7A9-BAC6-469D-AC01-0B57CE3C09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F30CD1-8C6B-4F55-AB11-22583596F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B4DD65-5DD1-4016-BEC7-42D9353D2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702964-91CC-404C-BB32-D70921F99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0739D-FF55-49BA-B47E-A8E95D88C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6A1B8C-938F-4D2D-99C7-81E006E58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F9FB-5AD6-4E76-8975-E2B9EB30F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9DBF92-924F-4FCA-AFEF-823CCEC27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42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4683AC-78A2-460F-8090-8AA472FCC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AD30FE-617A-4ED8-AA2A-D4916D8C3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C9FEE6-3773-42B9-ACAE-AEE0491FA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80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2EFB6-B78D-42DB-AF6C-6FA0BEE4B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ABF11-586B-45E2-98CD-EB87A277E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F31884-9703-401A-A843-E0A001EAC2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2B1D66-FE4C-47F7-A8E4-9F0D8EC09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F27F04-31C3-4233-9795-53D4BB53D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C1A450-E298-4A89-A2E2-A65E52301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09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82423-9829-4ADC-8903-DEAF2A1A4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46DBFE-AB95-4751-B61E-9FA5E7F8ED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AE318A-315D-49E5-ACFF-1BA0E76507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FBF502-E9BC-40A3-956B-EF6FA2968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6E24A0-AA9F-4B74-AA11-496BD5037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69AB19-5A5E-4B71-B85D-44489750F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289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E06057-9429-4E04-B376-91C03EE2C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3103B-FCBC-40D9-8062-A58B621DA3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165F4-D9DA-4546-BBCA-8F67612C4F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2600F-317F-4B31-854B-267173AF030C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CBDC88-F4E0-4157-9B8F-0DC9371353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A9BB7-CF0C-4B13-935D-6106C24D6C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687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45.png"/><Relationship Id="rId10" Type="http://schemas.openxmlformats.org/officeDocument/2006/relationships/image" Target="../media/image23.svg"/><Relationship Id="rId4" Type="http://schemas.openxmlformats.org/officeDocument/2006/relationships/image" Target="../media/image55.sv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2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41.png"/><Relationship Id="rId4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2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6.png"/><Relationship Id="rId7" Type="http://schemas.openxmlformats.org/officeDocument/2006/relationships/image" Target="../media/image23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12.svg"/><Relationship Id="rId5" Type="http://schemas.microsoft.com/office/2007/relationships/hdphoto" Target="../media/hdphoto1.wdp"/><Relationship Id="rId10" Type="http://schemas.openxmlformats.org/officeDocument/2006/relationships/image" Target="../media/image11.png"/><Relationship Id="rId4" Type="http://schemas.openxmlformats.org/officeDocument/2006/relationships/image" Target="../media/image27.png"/><Relationship Id="rId9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2.png"/><Relationship Id="rId3" Type="http://schemas.openxmlformats.org/officeDocument/2006/relationships/image" Target="../media/image29.svg"/><Relationship Id="rId7" Type="http://schemas.openxmlformats.org/officeDocument/2006/relationships/image" Target="../media/image30.png"/><Relationship Id="rId12" Type="http://schemas.openxmlformats.org/officeDocument/2006/relationships/image" Target="../media/image12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1.png"/><Relationship Id="rId5" Type="http://schemas.openxmlformats.org/officeDocument/2006/relationships/image" Target="../media/image27.png"/><Relationship Id="rId10" Type="http://schemas.openxmlformats.org/officeDocument/2006/relationships/image" Target="../media/image14.svg"/><Relationship Id="rId4" Type="http://schemas.openxmlformats.org/officeDocument/2006/relationships/image" Target="../media/image26.png"/><Relationship Id="rId9" Type="http://schemas.openxmlformats.org/officeDocument/2006/relationships/image" Target="../media/image13.png"/><Relationship Id="rId14" Type="http://schemas.openxmlformats.org/officeDocument/2006/relationships/image" Target="../media/image33.sv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1.png"/><Relationship Id="rId18" Type="http://schemas.openxmlformats.org/officeDocument/2006/relationships/image" Target="../media/image23.svg"/><Relationship Id="rId3" Type="http://schemas.openxmlformats.org/officeDocument/2006/relationships/image" Target="../media/image29.svg"/><Relationship Id="rId7" Type="http://schemas.openxmlformats.org/officeDocument/2006/relationships/image" Target="../media/image27.png"/><Relationship Id="rId12" Type="http://schemas.openxmlformats.org/officeDocument/2006/relationships/image" Target="../media/image14.svg"/><Relationship Id="rId17" Type="http://schemas.openxmlformats.org/officeDocument/2006/relationships/image" Target="../media/image22.png"/><Relationship Id="rId2" Type="http://schemas.openxmlformats.org/officeDocument/2006/relationships/image" Target="../media/image28.png"/><Relationship Id="rId16" Type="http://schemas.openxmlformats.org/officeDocument/2006/relationships/image" Target="../media/image3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3.png"/><Relationship Id="rId5" Type="http://schemas.openxmlformats.org/officeDocument/2006/relationships/image" Target="../media/image35.svg"/><Relationship Id="rId15" Type="http://schemas.openxmlformats.org/officeDocument/2006/relationships/image" Target="../media/image38.png"/><Relationship Id="rId10" Type="http://schemas.openxmlformats.org/officeDocument/2006/relationships/image" Target="../media/image37.svg"/><Relationship Id="rId19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6.png"/><Relationship Id="rId1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3.svg"/><Relationship Id="rId3" Type="http://schemas.openxmlformats.org/officeDocument/2006/relationships/image" Target="../media/image39.svg"/><Relationship Id="rId7" Type="http://schemas.openxmlformats.org/officeDocument/2006/relationships/image" Target="../media/image37.svg"/><Relationship Id="rId12" Type="http://schemas.openxmlformats.org/officeDocument/2006/relationships/image" Target="../media/image2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12.svg"/><Relationship Id="rId5" Type="http://schemas.openxmlformats.org/officeDocument/2006/relationships/image" Target="../media/image35.svg"/><Relationship Id="rId10" Type="http://schemas.openxmlformats.org/officeDocument/2006/relationships/image" Target="../media/image11.png"/><Relationship Id="rId4" Type="http://schemas.openxmlformats.org/officeDocument/2006/relationships/image" Target="../media/image34.png"/><Relationship Id="rId9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23.svg"/><Relationship Id="rId5" Type="http://schemas.openxmlformats.org/officeDocument/2006/relationships/image" Target="../media/image21.png"/><Relationship Id="rId10" Type="http://schemas.openxmlformats.org/officeDocument/2006/relationships/image" Target="../media/image22.png"/><Relationship Id="rId4" Type="http://schemas.openxmlformats.org/officeDocument/2006/relationships/image" Target="../media/image43.svg"/><Relationship Id="rId9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2.svg"/><Relationship Id="rId3" Type="http://schemas.openxmlformats.org/officeDocument/2006/relationships/image" Target="../media/image48.svg"/><Relationship Id="rId7" Type="http://schemas.openxmlformats.org/officeDocument/2006/relationships/image" Target="../media/image20.svg"/><Relationship Id="rId12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14.svg"/><Relationship Id="rId5" Type="http://schemas.openxmlformats.org/officeDocument/2006/relationships/image" Target="../media/image18.svg"/><Relationship Id="rId15" Type="http://schemas.openxmlformats.org/officeDocument/2006/relationships/image" Target="../media/image23.svg"/><Relationship Id="rId10" Type="http://schemas.openxmlformats.org/officeDocument/2006/relationships/image" Target="../media/image13.png"/><Relationship Id="rId4" Type="http://schemas.openxmlformats.org/officeDocument/2006/relationships/image" Target="../media/image17.png"/><Relationship Id="rId9" Type="http://schemas.openxmlformats.org/officeDocument/2006/relationships/image" Target="../media/image50.svg"/><Relationship Id="rId1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EE6D4D04-C4D2-409B-B4ED-71A8E1E7D35E}"/>
              </a:ext>
            </a:extLst>
          </p:cNvPr>
          <p:cNvSpPr/>
          <p:nvPr/>
        </p:nvSpPr>
        <p:spPr>
          <a:xfrm>
            <a:off x="768500" y="566264"/>
            <a:ext cx="1028519" cy="1028519"/>
          </a:xfrm>
          <a:prstGeom prst="star5">
            <a:avLst>
              <a:gd name="adj" fmla="val 30277"/>
              <a:gd name="hf" fmla="val 105146"/>
              <a:gd name="vf" fmla="val 11055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Picture 5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860CB13C-0BF8-489D-A9FA-6EEBD7650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835" y="1511733"/>
            <a:ext cx="1391614" cy="2369998"/>
          </a:xfrm>
          <a:prstGeom prst="rect">
            <a:avLst/>
          </a:prstGeom>
        </p:spPr>
      </p:pic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7AFF655A-D80B-4835-B5A2-DE8602AB5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55" y="959886"/>
            <a:ext cx="457942" cy="3731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E949B5-62B1-4D56-8AEC-143D6F876D9B}"/>
              </a:ext>
            </a:extLst>
          </p:cNvPr>
          <p:cNvSpPr txBox="1"/>
          <p:nvPr/>
        </p:nvSpPr>
        <p:spPr>
          <a:xfrm>
            <a:off x="650706" y="1594783"/>
            <a:ext cx="126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Raleway" panose="020B0503030101060003" pitchFamily="34" charset="0"/>
              </a:rPr>
              <a:t>1 mi</a:t>
            </a:r>
          </a:p>
        </p:txBody>
      </p:sp>
      <p:sp>
        <p:nvSpPr>
          <p:cNvPr id="10" name="Star: 7 Points 9">
            <a:extLst>
              <a:ext uri="{FF2B5EF4-FFF2-40B4-BE49-F238E27FC236}">
                <a16:creationId xmlns:a16="http://schemas.microsoft.com/office/drawing/2014/main" id="{87F1009B-E5DC-4759-A986-9B4ECE4242DE}"/>
              </a:ext>
            </a:extLst>
          </p:cNvPr>
          <p:cNvSpPr>
            <a:spLocks noChangeAspect="1"/>
          </p:cNvSpPr>
          <p:nvPr/>
        </p:nvSpPr>
        <p:spPr>
          <a:xfrm>
            <a:off x="2081074" y="566264"/>
            <a:ext cx="1033272" cy="1033272"/>
          </a:xfrm>
          <a:prstGeom prst="star7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2" name="Picture 11" descr="A picture containing shape&#10;&#10;Description automatically generated">
            <a:extLst>
              <a:ext uri="{FF2B5EF4-FFF2-40B4-BE49-F238E27FC236}">
                <a16:creationId xmlns:a16="http://schemas.microsoft.com/office/drawing/2014/main" id="{1FBC0118-D363-4291-96FD-80AF8CFF19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739" y="930927"/>
            <a:ext cx="457942" cy="37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31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C24D83DC-5138-446A-86EA-726BE1E58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894" y="188259"/>
            <a:ext cx="2205317" cy="220531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B778DA7-0583-4090-AE1D-60A1D4A397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4024"/>
          <a:stretch/>
        </p:blipFill>
        <p:spPr>
          <a:xfrm>
            <a:off x="1097055" y="556652"/>
            <a:ext cx="1688777" cy="1603842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DD3C56C6-40BD-40D9-A072-42435C40C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2416">
            <a:off x="4185310" y="1750198"/>
            <a:ext cx="608618" cy="1004221"/>
          </a:xfrm>
          <a:prstGeom prst="rect">
            <a:avLst/>
          </a:prstGeom>
        </p:spPr>
      </p:pic>
      <p:sp>
        <p:nvSpPr>
          <p:cNvPr id="11" name="Ribbon: Tilted Up 10">
            <a:extLst>
              <a:ext uri="{FF2B5EF4-FFF2-40B4-BE49-F238E27FC236}">
                <a16:creationId xmlns:a16="http://schemas.microsoft.com/office/drawing/2014/main" id="{4D37EF30-341B-4A9C-A412-6A9BDA37B232}"/>
              </a:ext>
            </a:extLst>
          </p:cNvPr>
          <p:cNvSpPr/>
          <p:nvPr/>
        </p:nvSpPr>
        <p:spPr>
          <a:xfrm>
            <a:off x="1473629" y="1681250"/>
            <a:ext cx="935625" cy="330577"/>
          </a:xfrm>
          <a:prstGeom prst="ribbon2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1</a:t>
            </a:r>
            <a:r>
              <a:rPr lang="en-US" b="1" baseline="30000" dirty="0">
                <a:solidFill>
                  <a:schemeClr val="bg1"/>
                </a:solidFill>
                <a:latin typeface="Segoe Condensed" panose="020B0606040200020203" pitchFamily="34" charset="0"/>
              </a:rPr>
              <a:t>st</a:t>
            </a:r>
            <a:endParaRPr lang="en-US" b="1" dirty="0">
              <a:solidFill>
                <a:schemeClr val="bg1"/>
              </a:solidFill>
              <a:latin typeface="Segoe Condensed" panose="020B0606040200020203" pitchFamily="34" charset="0"/>
            </a:endParaRPr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6895797-107D-4D93-88A7-FC66C4E892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1738857" y="806173"/>
            <a:ext cx="405171" cy="66853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19F42DC-6E4A-4407-BD3D-8DDF25BBBCD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24024"/>
          <a:stretch/>
        </p:blipFill>
        <p:spPr>
          <a:xfrm>
            <a:off x="629240" y="2542312"/>
            <a:ext cx="1688777" cy="1603842"/>
          </a:xfrm>
          <a:prstGeom prst="rect">
            <a:avLst/>
          </a:prstGeom>
        </p:spPr>
      </p:pic>
      <p:sp>
        <p:nvSpPr>
          <p:cNvPr id="19" name="Ribbon: Tilted Up 18">
            <a:extLst>
              <a:ext uri="{FF2B5EF4-FFF2-40B4-BE49-F238E27FC236}">
                <a16:creationId xmlns:a16="http://schemas.microsoft.com/office/drawing/2014/main" id="{FC874FEE-C335-4AD3-B833-06395C8B0AEB}"/>
              </a:ext>
            </a:extLst>
          </p:cNvPr>
          <p:cNvSpPr/>
          <p:nvPr/>
        </p:nvSpPr>
        <p:spPr>
          <a:xfrm>
            <a:off x="1005814" y="3666910"/>
            <a:ext cx="935625" cy="330577"/>
          </a:xfrm>
          <a:prstGeom prst="ribbon2">
            <a:avLst/>
          </a:prstGeom>
          <a:solidFill>
            <a:srgbClr val="2D2A3F"/>
          </a:solidFill>
          <a:ln>
            <a:solidFill>
              <a:schemeClr val="bg1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1</a:t>
            </a:r>
            <a:r>
              <a:rPr lang="en-US" b="1" baseline="30000" dirty="0">
                <a:solidFill>
                  <a:schemeClr val="bg1"/>
                </a:solidFill>
                <a:latin typeface="Segoe Condensed" panose="020B0606040200020203" pitchFamily="34" charset="0"/>
              </a:rPr>
              <a:t>st</a:t>
            </a:r>
            <a:endParaRPr lang="en-US" b="1" dirty="0">
              <a:solidFill>
                <a:schemeClr val="bg1"/>
              </a:solidFill>
              <a:latin typeface="Segoe Condensed" panose="020B0606040200020203" pitchFamily="34" charset="0"/>
            </a:endParaRP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BB93465-FB01-4232-ADC0-012D48C1D8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1271042" y="2791833"/>
            <a:ext cx="405171" cy="668532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AE33B177-D1BD-42D6-B670-1D109F6D1F15}"/>
              </a:ext>
            </a:extLst>
          </p:cNvPr>
          <p:cNvGrpSpPr/>
          <p:nvPr/>
        </p:nvGrpSpPr>
        <p:grpSpPr>
          <a:xfrm>
            <a:off x="3722085" y="3926178"/>
            <a:ext cx="1688777" cy="1616517"/>
            <a:chOff x="2605979" y="2935578"/>
            <a:chExt cx="1688777" cy="1616517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2C9D1FF7-DD44-43CB-8F92-5589121B3D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24024"/>
            <a:stretch/>
          </p:blipFill>
          <p:spPr>
            <a:xfrm>
              <a:off x="2605979" y="2935578"/>
              <a:ext cx="1688777" cy="1603842"/>
            </a:xfrm>
            <a:prstGeom prst="rect">
              <a:avLst/>
            </a:prstGeom>
          </p:spPr>
        </p:pic>
        <p:pic>
          <p:nvPicPr>
            <p:cNvPr id="27" name="Picture 2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561B0854-E4D9-4FC4-B273-B6556B847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0000">
              <a:off x="3247781" y="3185099"/>
              <a:ext cx="405171" cy="668532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4F42357-AD75-4EEA-A19E-A8340DE07383}"/>
                </a:ext>
              </a:extLst>
            </p:cNvPr>
            <p:cNvSpPr txBox="1"/>
            <p:nvPr/>
          </p:nvSpPr>
          <p:spPr>
            <a:xfrm>
              <a:off x="3121236" y="4275096"/>
              <a:ext cx="648423" cy="276999"/>
            </a:xfrm>
            <a:prstGeom prst="rect">
              <a:avLst/>
            </a:prstGeom>
            <a:solidFill>
              <a:srgbClr val="2D2A3F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1</a:t>
              </a:r>
              <a:r>
                <a:rPr lang="en-US" b="1" baseline="30000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st</a:t>
              </a:r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 </a:t>
              </a:r>
            </a:p>
          </p:txBody>
        </p: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E68ADE70-F161-41B5-80B6-D44EE202C9F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35781"/>
          <a:stretch/>
        </p:blipFill>
        <p:spPr>
          <a:xfrm>
            <a:off x="4451348" y="4277655"/>
            <a:ext cx="138605" cy="11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30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F21A3FF5-9DEC-43EE-8E25-61CD6229B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51"/>
          <a:stretch/>
        </p:blipFill>
        <p:spPr bwMode="auto">
          <a:xfrm>
            <a:off x="2206625" y="-955496"/>
            <a:ext cx="7778750" cy="551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02B0A4-AB3D-41E7-A2C3-91004728F468}"/>
              </a:ext>
            </a:extLst>
          </p:cNvPr>
          <p:cNvSpPr txBox="1"/>
          <p:nvPr/>
        </p:nvSpPr>
        <p:spPr>
          <a:xfrm>
            <a:off x="2301412" y="4695290"/>
            <a:ext cx="1926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aleway" panose="020B0503030101060003" pitchFamily="34" charset="0"/>
              </a:rPr>
              <a:t>Achievements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13FA6B9-6A9F-4A8F-9081-8B1BEB231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165" y="5099881"/>
            <a:ext cx="4177554" cy="84717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8C328A1-0D33-43FD-9E57-3579A061B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971" y="5143317"/>
            <a:ext cx="825406" cy="80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71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F21A3FF5-9DEC-43EE-8E25-61CD6229B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51"/>
          <a:stretch/>
        </p:blipFill>
        <p:spPr bwMode="auto">
          <a:xfrm>
            <a:off x="2029199" y="-987779"/>
            <a:ext cx="7778750" cy="551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02B0A4-AB3D-41E7-A2C3-91004728F468}"/>
              </a:ext>
            </a:extLst>
          </p:cNvPr>
          <p:cNvSpPr txBox="1"/>
          <p:nvPr/>
        </p:nvSpPr>
        <p:spPr>
          <a:xfrm>
            <a:off x="2247622" y="4529443"/>
            <a:ext cx="1926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aleway" panose="020B0503030101060003" pitchFamily="34" charset="0"/>
              </a:rPr>
              <a:t>Achievements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13FA6B9-6A9F-4A8F-9081-8B1BEB231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517" y="5409161"/>
            <a:ext cx="3294529" cy="6681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055DE3-E93E-49BA-A605-E84E71362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377784"/>
            <a:ext cx="3258670" cy="72602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494C007-866D-49B0-95B9-203697EF7B45}"/>
              </a:ext>
            </a:extLst>
          </p:cNvPr>
          <p:cNvGrpSpPr/>
          <p:nvPr/>
        </p:nvGrpSpPr>
        <p:grpSpPr>
          <a:xfrm>
            <a:off x="467897" y="3535231"/>
            <a:ext cx="365385" cy="366763"/>
            <a:chOff x="2605979" y="2935578"/>
            <a:chExt cx="1688777" cy="1695148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4596777A-1B57-49A8-B307-71CCF51CC3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24024"/>
            <a:stretch/>
          </p:blipFill>
          <p:spPr>
            <a:xfrm>
              <a:off x="2605979" y="2935578"/>
              <a:ext cx="1688777" cy="1603842"/>
            </a:xfrm>
            <a:prstGeom prst="rect">
              <a:avLst/>
            </a:prstGeom>
          </p:spPr>
        </p:pic>
        <p:pic>
          <p:nvPicPr>
            <p:cNvPr id="10" name="Picture 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580A0A27-ADAB-47F0-8386-39372B9C9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0000">
              <a:off x="3247781" y="3185099"/>
              <a:ext cx="405171" cy="66853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7EBAF5-274E-4B25-8BE3-78B3334C6FDD}"/>
                </a:ext>
              </a:extLst>
            </p:cNvPr>
            <p:cNvSpPr txBox="1"/>
            <p:nvPr/>
          </p:nvSpPr>
          <p:spPr>
            <a:xfrm>
              <a:off x="3121239" y="4275097"/>
              <a:ext cx="648422" cy="355629"/>
            </a:xfrm>
            <a:prstGeom prst="rect">
              <a:avLst/>
            </a:prstGeom>
            <a:solidFill>
              <a:srgbClr val="2D2A3F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500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1</a:t>
              </a:r>
              <a:r>
                <a:rPr lang="en-US" sz="500" b="1" baseline="30000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st</a:t>
              </a:r>
              <a:r>
                <a:rPr lang="en-US" sz="500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FDBC8A4-CB51-49F2-92AD-795ACF7A23C2}"/>
              </a:ext>
            </a:extLst>
          </p:cNvPr>
          <p:cNvSpPr txBox="1"/>
          <p:nvPr/>
        </p:nvSpPr>
        <p:spPr>
          <a:xfrm>
            <a:off x="2247622" y="4936902"/>
            <a:ext cx="1926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77256B-9552-46C7-869A-A2C2819967D6}"/>
              </a:ext>
            </a:extLst>
          </p:cNvPr>
          <p:cNvSpPr txBox="1"/>
          <p:nvPr/>
        </p:nvSpPr>
        <p:spPr>
          <a:xfrm>
            <a:off x="6042210" y="4936902"/>
            <a:ext cx="1926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DC008-037B-47BE-A046-C1DD466BEAA0}"/>
              </a:ext>
            </a:extLst>
          </p:cNvPr>
          <p:cNvSpPr txBox="1"/>
          <p:nvPr/>
        </p:nvSpPr>
        <p:spPr>
          <a:xfrm>
            <a:off x="2247622" y="5130252"/>
            <a:ext cx="29160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Just 3 more missions until your next achievement!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0F751-5C05-435A-9447-024F7358D4C2}"/>
              </a:ext>
            </a:extLst>
          </p:cNvPr>
          <p:cNvSpPr txBox="1"/>
          <p:nvPr/>
        </p:nvSpPr>
        <p:spPr>
          <a:xfrm>
            <a:off x="6042210" y="5130252"/>
            <a:ext cx="29160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223 more validations until your next achievement!</a:t>
            </a:r>
          </a:p>
        </p:txBody>
      </p:sp>
    </p:spTree>
    <p:extLst>
      <p:ext uri="{BB962C8B-B14F-4D97-AF65-F5344CB8AC3E}">
        <p14:creationId xmlns:p14="http://schemas.microsoft.com/office/powerpoint/2010/main" val="2295956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A3A5E-4044-4292-8795-F676EF933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Badges for: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53020-5570-4DD8-BE82-38E42D23F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accurate</a:t>
            </a:r>
          </a:p>
          <a:p>
            <a:r>
              <a:rPr lang="en-US" dirty="0"/>
              <a:t>Distance levels (0.5 mi, 1 mi, 5 mi, 10 mi+)</a:t>
            </a:r>
          </a:p>
          <a:p>
            <a:r>
              <a:rPr lang="en-US" dirty="0"/>
              <a:t>Num Labels (100, 500, 1k, 10k, 50k, 100k)</a:t>
            </a:r>
          </a:p>
          <a:p>
            <a:r>
              <a:rPr lang="en-US" dirty="0"/>
              <a:t>Num missions</a:t>
            </a:r>
          </a:p>
          <a:p>
            <a:r>
              <a:rPr lang="en-US" dirty="0"/>
              <a:t>Num validations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3C95E-0DA3-4845-98CA-171866E59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9715" y="3112145"/>
            <a:ext cx="717150" cy="75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35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amification 101: The Why and How of Gamification and Badging, and What It  Means for eLearning | Monarch Media, Inc. Santa Cruz, CA">
            <a:extLst>
              <a:ext uri="{FF2B5EF4-FFF2-40B4-BE49-F238E27FC236}">
                <a16:creationId xmlns:a16="http://schemas.microsoft.com/office/drawing/2014/main" id="{5260E067-A6E7-428F-B1E8-3D44145CF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10" y="127060"/>
            <a:ext cx="378142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ut With the Degree, In With the Badge: How Badges Motivate Learning And 7  Tips To Use Them Right | InformED">
            <a:extLst>
              <a:ext uri="{FF2B5EF4-FFF2-40B4-BE49-F238E27FC236}">
                <a16:creationId xmlns:a16="http://schemas.microsoft.com/office/drawing/2014/main" id="{4B8EDCCC-B5CC-47B8-8686-8667B7EC1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092" y="446147"/>
            <a:ext cx="3019425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9546C9-3FD0-46C0-A0C0-848992766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85" y="2407877"/>
            <a:ext cx="8126413" cy="400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26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amification Badges by Payam Shakibafar on Dribbble">
            <a:extLst>
              <a:ext uri="{FF2B5EF4-FFF2-40B4-BE49-F238E27FC236}">
                <a16:creationId xmlns:a16="http://schemas.microsoft.com/office/drawing/2014/main" id="{B934E024-965E-488E-85FB-E9565E0D9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715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717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olorful Gamification Badges - Downloads - E-Learning Heroes | App badges,  Gamification, Badge icon">
            <a:extLst>
              <a:ext uri="{FF2B5EF4-FFF2-40B4-BE49-F238E27FC236}">
                <a16:creationId xmlns:a16="http://schemas.microsoft.com/office/drawing/2014/main" id="{17158F12-4653-42AD-B40C-9DA1FA219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36009"/>
            <a:ext cx="5334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amification Badges | Gamification, Badge design, Badge">
            <a:extLst>
              <a:ext uri="{FF2B5EF4-FFF2-40B4-BE49-F238E27FC236}">
                <a16:creationId xmlns:a16="http://schemas.microsoft.com/office/drawing/2014/main" id="{5A479722-821C-4064-A3AD-A6769551D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302" y="57150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F8D72C28-EC49-4596-8198-A98787C895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3" r="58147" b="24281"/>
          <a:stretch/>
        </p:blipFill>
        <p:spPr>
          <a:xfrm>
            <a:off x="7145867" y="4207932"/>
            <a:ext cx="838200" cy="2006601"/>
          </a:xfrm>
          <a:prstGeom prst="rect">
            <a:avLst/>
          </a:prstGeom>
        </p:spPr>
      </p:pic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D38C9E1E-0A21-4C23-BE8E-1902C9207D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4639732"/>
            <a:ext cx="2218267" cy="221826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02F3B8F-02CC-4F85-99B4-F82517C7ED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23389" y="2221969"/>
            <a:ext cx="317182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133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amiPress - Flat Badges">
            <a:extLst>
              <a:ext uri="{FF2B5EF4-FFF2-40B4-BE49-F238E27FC236}">
                <a16:creationId xmlns:a16="http://schemas.microsoft.com/office/drawing/2014/main" id="{A5E36EDC-FB3D-44F9-B49D-CE407EFBC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524000"/>
            <a:ext cx="762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437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A6F41-58A4-441D-8C88-4E82D1285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What Gamification characteristics are supported – How may we help you?">
            <a:extLst>
              <a:ext uri="{FF2B5EF4-FFF2-40B4-BE49-F238E27FC236}">
                <a16:creationId xmlns:a16="http://schemas.microsoft.com/office/drawing/2014/main" id="{764C0319-9432-4DD8-B193-B922D72AB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488"/>
            <a:ext cx="12192000" cy="642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EE054B-C7AF-47B8-860D-6E1456EDD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98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tar: 10 Points 133">
            <a:extLst>
              <a:ext uri="{FF2B5EF4-FFF2-40B4-BE49-F238E27FC236}">
                <a16:creationId xmlns:a16="http://schemas.microsoft.com/office/drawing/2014/main" id="{2019B7A8-C06E-4610-B9E8-62DDCEDA6D47}"/>
              </a:ext>
            </a:extLst>
          </p:cNvPr>
          <p:cNvSpPr>
            <a:spLocks noChangeAspect="1"/>
          </p:cNvSpPr>
          <p:nvPr/>
        </p:nvSpPr>
        <p:spPr>
          <a:xfrm>
            <a:off x="1766400" y="493331"/>
            <a:ext cx="947292" cy="1097280"/>
          </a:xfrm>
          <a:prstGeom prst="star10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Graphic 102">
            <a:extLst>
              <a:ext uri="{FF2B5EF4-FFF2-40B4-BE49-F238E27FC236}">
                <a16:creationId xmlns:a16="http://schemas.microsoft.com/office/drawing/2014/main" id="{C7037CF1-223B-4244-8202-BBF9E8CB91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0" t="13158" r="1" b="30528"/>
          <a:stretch/>
        </p:blipFill>
        <p:spPr>
          <a:xfrm>
            <a:off x="8602260" y="1268844"/>
            <a:ext cx="1144442" cy="1137862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EE662C5D-E013-4CAA-B324-57A37592FF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3529" t="12668" r="34202" b="35097"/>
          <a:stretch/>
        </p:blipFill>
        <p:spPr>
          <a:xfrm>
            <a:off x="7824601" y="1427966"/>
            <a:ext cx="777659" cy="972739"/>
          </a:xfrm>
          <a:prstGeom prst="rect">
            <a:avLst/>
          </a:prstGeom>
        </p:spPr>
      </p:pic>
      <p:sp>
        <p:nvSpPr>
          <p:cNvPr id="113" name="Star: 10 Points 112">
            <a:extLst>
              <a:ext uri="{FF2B5EF4-FFF2-40B4-BE49-F238E27FC236}">
                <a16:creationId xmlns:a16="http://schemas.microsoft.com/office/drawing/2014/main" id="{828C25C2-9948-4E4D-9907-2496EA697146}"/>
              </a:ext>
            </a:extLst>
          </p:cNvPr>
          <p:cNvSpPr/>
          <p:nvPr/>
        </p:nvSpPr>
        <p:spPr>
          <a:xfrm>
            <a:off x="390820" y="406463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6309C608-5B58-40B2-9951-86312314360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9063" t="14426" r="32088" b="45228"/>
          <a:stretch/>
        </p:blipFill>
        <p:spPr>
          <a:xfrm rot="20950683">
            <a:off x="683155" y="747826"/>
            <a:ext cx="310766" cy="364103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0C09B1CE-E939-4679-97C5-8B079CFF76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0" t="13158" r="1" b="30528"/>
          <a:stretch/>
        </p:blipFill>
        <p:spPr>
          <a:xfrm>
            <a:off x="962358" y="722420"/>
            <a:ext cx="240089" cy="258794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D83E2245-775A-4D24-B8BB-D177A9796C2F}"/>
              </a:ext>
            </a:extLst>
          </p:cNvPr>
          <p:cNvSpPr txBox="1"/>
          <p:nvPr/>
        </p:nvSpPr>
        <p:spPr>
          <a:xfrm>
            <a:off x="597240" y="6075081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</a:t>
            </a:r>
          </a:p>
        </p:txBody>
      </p:sp>
      <p:sp>
        <p:nvSpPr>
          <p:cNvPr id="120" name="Star: 10 Points 119">
            <a:extLst>
              <a:ext uri="{FF2B5EF4-FFF2-40B4-BE49-F238E27FC236}">
                <a16:creationId xmlns:a16="http://schemas.microsoft.com/office/drawing/2014/main" id="{CC4D2667-A08C-4ED2-9ED4-922327A63D1C}"/>
              </a:ext>
            </a:extLst>
          </p:cNvPr>
          <p:cNvSpPr>
            <a:spLocks noChangeAspect="1"/>
          </p:cNvSpPr>
          <p:nvPr/>
        </p:nvSpPr>
        <p:spPr>
          <a:xfrm>
            <a:off x="465814" y="493331"/>
            <a:ext cx="947292" cy="1097280"/>
          </a:xfrm>
          <a:prstGeom prst="star10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20C8A63-177F-426A-9441-F7FB61E3CA00}"/>
              </a:ext>
            </a:extLst>
          </p:cNvPr>
          <p:cNvSpPr txBox="1"/>
          <p:nvPr/>
        </p:nvSpPr>
        <p:spPr>
          <a:xfrm>
            <a:off x="465814" y="1151110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500 ft</a:t>
            </a:r>
          </a:p>
        </p:txBody>
      </p:sp>
      <p:sp>
        <p:nvSpPr>
          <p:cNvPr id="123" name="Star: 24 Points 122">
            <a:extLst>
              <a:ext uri="{FF2B5EF4-FFF2-40B4-BE49-F238E27FC236}">
                <a16:creationId xmlns:a16="http://schemas.microsoft.com/office/drawing/2014/main" id="{F5E086F4-6C65-4DD6-81D5-AAD1F07A1C92}"/>
              </a:ext>
            </a:extLst>
          </p:cNvPr>
          <p:cNvSpPr/>
          <p:nvPr/>
        </p:nvSpPr>
        <p:spPr>
          <a:xfrm>
            <a:off x="10574199" y="364542"/>
            <a:ext cx="1097280" cy="1271016"/>
          </a:xfrm>
          <a:prstGeom prst="star24">
            <a:avLst>
              <a:gd name="adj" fmla="val 440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Star: 10 Points 129">
            <a:extLst>
              <a:ext uri="{FF2B5EF4-FFF2-40B4-BE49-F238E27FC236}">
                <a16:creationId xmlns:a16="http://schemas.microsoft.com/office/drawing/2014/main" id="{B0900EEC-F62E-4B75-8A23-837345867C23}"/>
              </a:ext>
            </a:extLst>
          </p:cNvPr>
          <p:cNvSpPr/>
          <p:nvPr/>
        </p:nvSpPr>
        <p:spPr>
          <a:xfrm>
            <a:off x="1691406" y="406463"/>
            <a:ext cx="1097280" cy="1271016"/>
          </a:xfrm>
          <a:prstGeom prst="star10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0663BD0-76A6-4540-92BF-03D004780249}"/>
              </a:ext>
            </a:extLst>
          </p:cNvPr>
          <p:cNvGrpSpPr/>
          <p:nvPr/>
        </p:nvGrpSpPr>
        <p:grpSpPr>
          <a:xfrm>
            <a:off x="1899071" y="618661"/>
            <a:ext cx="654826" cy="535603"/>
            <a:chOff x="7459250" y="2556128"/>
            <a:chExt cx="1995113" cy="1505212"/>
          </a:xfrm>
        </p:grpSpPr>
        <p:pic>
          <p:nvPicPr>
            <p:cNvPr id="132" name="Graphic 131">
              <a:extLst>
                <a:ext uri="{FF2B5EF4-FFF2-40B4-BE49-F238E27FC236}">
                  <a16:creationId xmlns:a16="http://schemas.microsoft.com/office/drawing/2014/main" id="{C38903FA-73FF-4090-93F2-E483F44857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33" name="Graphic 132">
              <a:extLst>
                <a:ext uri="{FF2B5EF4-FFF2-40B4-BE49-F238E27FC236}">
                  <a16:creationId xmlns:a16="http://schemas.microsoft.com/office/drawing/2014/main" id="{59D87642-B39C-4C52-9C31-72B6B33001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A8818A11-C201-4400-B8F9-6F49B18F78AE}"/>
              </a:ext>
            </a:extLst>
          </p:cNvPr>
          <p:cNvSpPr txBox="1"/>
          <p:nvPr/>
        </p:nvSpPr>
        <p:spPr>
          <a:xfrm>
            <a:off x="1766400" y="1151110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0.25 mi</a:t>
            </a:r>
          </a:p>
        </p:txBody>
      </p:sp>
      <p:sp>
        <p:nvSpPr>
          <p:cNvPr id="136" name="Star: 10 Points 135">
            <a:extLst>
              <a:ext uri="{FF2B5EF4-FFF2-40B4-BE49-F238E27FC236}">
                <a16:creationId xmlns:a16="http://schemas.microsoft.com/office/drawing/2014/main" id="{F4C16325-5DC1-42EF-9BC0-98090FB9559B}"/>
              </a:ext>
            </a:extLst>
          </p:cNvPr>
          <p:cNvSpPr>
            <a:spLocks noChangeAspect="1"/>
          </p:cNvSpPr>
          <p:nvPr/>
        </p:nvSpPr>
        <p:spPr>
          <a:xfrm>
            <a:off x="3035606" y="453219"/>
            <a:ext cx="947292" cy="1097280"/>
          </a:xfrm>
          <a:prstGeom prst="star10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Star: 10 Points 136">
            <a:extLst>
              <a:ext uri="{FF2B5EF4-FFF2-40B4-BE49-F238E27FC236}">
                <a16:creationId xmlns:a16="http://schemas.microsoft.com/office/drawing/2014/main" id="{3D0F82D3-D848-42B0-8B0B-8366ADE113FF}"/>
              </a:ext>
            </a:extLst>
          </p:cNvPr>
          <p:cNvSpPr/>
          <p:nvPr/>
        </p:nvSpPr>
        <p:spPr>
          <a:xfrm>
            <a:off x="2960612" y="366351"/>
            <a:ext cx="1097280" cy="1271016"/>
          </a:xfrm>
          <a:prstGeom prst="star10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5D2B8FC-5C4E-47AA-9F06-ECDEA130989A}"/>
              </a:ext>
            </a:extLst>
          </p:cNvPr>
          <p:cNvGrpSpPr/>
          <p:nvPr/>
        </p:nvGrpSpPr>
        <p:grpSpPr>
          <a:xfrm>
            <a:off x="3168277" y="578549"/>
            <a:ext cx="654826" cy="535603"/>
            <a:chOff x="7459250" y="2556128"/>
            <a:chExt cx="1995113" cy="1505212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99EB9D72-7DFB-4BA7-B461-B9A1518E6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9722709D-6ECD-448F-9473-30368E32B2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66DD0AB9-C69F-4D16-8C6F-9952D9274799}"/>
              </a:ext>
            </a:extLst>
          </p:cNvPr>
          <p:cNvSpPr txBox="1"/>
          <p:nvPr/>
        </p:nvSpPr>
        <p:spPr>
          <a:xfrm>
            <a:off x="3035606" y="1110998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0.5 mi</a:t>
            </a:r>
          </a:p>
        </p:txBody>
      </p:sp>
      <p:pic>
        <p:nvPicPr>
          <p:cNvPr id="145" name="Graphic 144">
            <a:extLst>
              <a:ext uri="{FF2B5EF4-FFF2-40B4-BE49-F238E27FC236}">
                <a16:creationId xmlns:a16="http://schemas.microsoft.com/office/drawing/2014/main" id="{50846291-203D-4B13-AD22-233E63AEC0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1" t="28404" r="23651" b="30528"/>
          <a:stretch/>
        </p:blipFill>
        <p:spPr>
          <a:xfrm rot="718154">
            <a:off x="3493793" y="846124"/>
            <a:ext cx="269708" cy="293760"/>
          </a:xfrm>
          <a:prstGeom prst="rect">
            <a:avLst/>
          </a:prstGeom>
        </p:spPr>
      </p:pic>
      <p:pic>
        <p:nvPicPr>
          <p:cNvPr id="147" name="Graphic 146">
            <a:extLst>
              <a:ext uri="{FF2B5EF4-FFF2-40B4-BE49-F238E27FC236}">
                <a16:creationId xmlns:a16="http://schemas.microsoft.com/office/drawing/2014/main" id="{094C5F8D-A96F-45FD-A550-C8821C6DA5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975" t="13158" r="5855" b="62476"/>
          <a:stretch/>
        </p:blipFill>
        <p:spPr>
          <a:xfrm>
            <a:off x="3712368" y="727644"/>
            <a:ext cx="190942" cy="222065"/>
          </a:xfrm>
          <a:prstGeom prst="rect">
            <a:avLst/>
          </a:prstGeom>
        </p:spPr>
      </p:pic>
      <p:sp>
        <p:nvSpPr>
          <p:cNvPr id="148" name="Star: 10 Points 147">
            <a:extLst>
              <a:ext uri="{FF2B5EF4-FFF2-40B4-BE49-F238E27FC236}">
                <a16:creationId xmlns:a16="http://schemas.microsoft.com/office/drawing/2014/main" id="{82157394-7CA0-4886-BDD5-0FA3F3D669AA}"/>
              </a:ext>
            </a:extLst>
          </p:cNvPr>
          <p:cNvSpPr>
            <a:spLocks noChangeAspect="1"/>
          </p:cNvSpPr>
          <p:nvPr/>
        </p:nvSpPr>
        <p:spPr>
          <a:xfrm>
            <a:off x="4345474" y="453219"/>
            <a:ext cx="947292" cy="1097280"/>
          </a:xfrm>
          <a:prstGeom prst="star10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Star: 10 Points 148">
            <a:extLst>
              <a:ext uri="{FF2B5EF4-FFF2-40B4-BE49-F238E27FC236}">
                <a16:creationId xmlns:a16="http://schemas.microsoft.com/office/drawing/2014/main" id="{9454C0D8-EA73-439F-A4BF-B446DBCA39BE}"/>
              </a:ext>
            </a:extLst>
          </p:cNvPr>
          <p:cNvSpPr/>
          <p:nvPr/>
        </p:nvSpPr>
        <p:spPr>
          <a:xfrm>
            <a:off x="4270480" y="366351"/>
            <a:ext cx="1097280" cy="1271016"/>
          </a:xfrm>
          <a:prstGeom prst="star10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A903B61-9CF6-42CB-B584-DAA2DF8F0106}"/>
              </a:ext>
            </a:extLst>
          </p:cNvPr>
          <p:cNvGrpSpPr/>
          <p:nvPr/>
        </p:nvGrpSpPr>
        <p:grpSpPr>
          <a:xfrm>
            <a:off x="4478145" y="578549"/>
            <a:ext cx="654826" cy="535603"/>
            <a:chOff x="7459250" y="2556128"/>
            <a:chExt cx="1995113" cy="1505212"/>
          </a:xfrm>
        </p:grpSpPr>
        <p:pic>
          <p:nvPicPr>
            <p:cNvPr id="151" name="Graphic 150">
              <a:extLst>
                <a:ext uri="{FF2B5EF4-FFF2-40B4-BE49-F238E27FC236}">
                  <a16:creationId xmlns:a16="http://schemas.microsoft.com/office/drawing/2014/main" id="{FDA3E37C-D57D-4C7D-A103-64C2C99B2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52" name="Graphic 151">
              <a:extLst>
                <a:ext uri="{FF2B5EF4-FFF2-40B4-BE49-F238E27FC236}">
                  <a16:creationId xmlns:a16="http://schemas.microsoft.com/office/drawing/2014/main" id="{CE4DA368-8128-4D55-A4B8-36EC302FD3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2949FBD6-B5D2-4EF3-8172-0B2C6A2F7F8F}"/>
              </a:ext>
            </a:extLst>
          </p:cNvPr>
          <p:cNvSpPr txBox="1"/>
          <p:nvPr/>
        </p:nvSpPr>
        <p:spPr>
          <a:xfrm>
            <a:off x="4345475" y="1110998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1 mi</a:t>
            </a:r>
          </a:p>
        </p:txBody>
      </p:sp>
      <p:pic>
        <p:nvPicPr>
          <p:cNvPr id="154" name="Graphic 153">
            <a:extLst>
              <a:ext uri="{FF2B5EF4-FFF2-40B4-BE49-F238E27FC236}">
                <a16:creationId xmlns:a16="http://schemas.microsoft.com/office/drawing/2014/main" id="{4973C4D3-97AF-48C0-94A1-6FF814265A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1" t="28404" r="23651" b="30528"/>
          <a:stretch/>
        </p:blipFill>
        <p:spPr>
          <a:xfrm rot="718154">
            <a:off x="4803661" y="846124"/>
            <a:ext cx="269708" cy="293760"/>
          </a:xfrm>
          <a:prstGeom prst="rect">
            <a:avLst/>
          </a:prstGeom>
        </p:spPr>
      </p:pic>
      <p:pic>
        <p:nvPicPr>
          <p:cNvPr id="155" name="Graphic 154">
            <a:extLst>
              <a:ext uri="{FF2B5EF4-FFF2-40B4-BE49-F238E27FC236}">
                <a16:creationId xmlns:a16="http://schemas.microsoft.com/office/drawing/2014/main" id="{7A7964B0-455A-4391-A949-F645786F1C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975" t="13158" r="5855" b="62476"/>
          <a:stretch/>
        </p:blipFill>
        <p:spPr>
          <a:xfrm>
            <a:off x="5022236" y="727644"/>
            <a:ext cx="190942" cy="222065"/>
          </a:xfrm>
          <a:prstGeom prst="rect">
            <a:avLst/>
          </a:prstGeom>
        </p:spPr>
      </p:pic>
      <p:sp>
        <p:nvSpPr>
          <p:cNvPr id="156" name="Star: 10 Points 155">
            <a:extLst>
              <a:ext uri="{FF2B5EF4-FFF2-40B4-BE49-F238E27FC236}">
                <a16:creationId xmlns:a16="http://schemas.microsoft.com/office/drawing/2014/main" id="{F4CF36DA-9D77-460A-BA11-58153C1084D9}"/>
              </a:ext>
            </a:extLst>
          </p:cNvPr>
          <p:cNvSpPr>
            <a:spLocks noChangeAspect="1"/>
          </p:cNvSpPr>
          <p:nvPr/>
        </p:nvSpPr>
        <p:spPr>
          <a:xfrm>
            <a:off x="5622354" y="431633"/>
            <a:ext cx="947292" cy="1097280"/>
          </a:xfrm>
          <a:prstGeom prst="star10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Star: 10 Points 156">
            <a:extLst>
              <a:ext uri="{FF2B5EF4-FFF2-40B4-BE49-F238E27FC236}">
                <a16:creationId xmlns:a16="http://schemas.microsoft.com/office/drawing/2014/main" id="{10653EF1-3B92-4A68-B847-658723C338A3}"/>
              </a:ext>
            </a:extLst>
          </p:cNvPr>
          <p:cNvSpPr/>
          <p:nvPr/>
        </p:nvSpPr>
        <p:spPr>
          <a:xfrm>
            <a:off x="5547360" y="344765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0" name="Graphic 159">
            <a:extLst>
              <a:ext uri="{FF2B5EF4-FFF2-40B4-BE49-F238E27FC236}">
                <a16:creationId xmlns:a16="http://schemas.microsoft.com/office/drawing/2014/main" id="{F5EDDBE8-41CB-4C76-BC9F-E84060E13E3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9250" t="13158" r="1" b="30528"/>
          <a:stretch/>
        </p:blipFill>
        <p:spPr>
          <a:xfrm>
            <a:off x="6034228" y="556963"/>
            <a:ext cx="375623" cy="404888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15CAD453-A373-4E1E-A775-E9BCB2C983FF}"/>
              </a:ext>
            </a:extLst>
          </p:cNvPr>
          <p:cNvSpPr txBox="1"/>
          <p:nvPr/>
        </p:nvSpPr>
        <p:spPr>
          <a:xfrm>
            <a:off x="5622354" y="1089412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 mi</a:t>
            </a:r>
          </a:p>
        </p:txBody>
      </p:sp>
      <p:pic>
        <p:nvPicPr>
          <p:cNvPr id="162" name="Graphic 161">
            <a:extLst>
              <a:ext uri="{FF2B5EF4-FFF2-40B4-BE49-F238E27FC236}">
                <a16:creationId xmlns:a16="http://schemas.microsoft.com/office/drawing/2014/main" id="{2EE193C5-03AA-4240-A33F-EA2475D397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9251" t="28404" r="23651" b="30528"/>
          <a:stretch/>
        </p:blipFill>
        <p:spPr>
          <a:xfrm rot="718154">
            <a:off x="6080541" y="824538"/>
            <a:ext cx="269708" cy="293760"/>
          </a:xfrm>
          <a:prstGeom prst="rect">
            <a:avLst/>
          </a:prstGeom>
        </p:spPr>
      </p:pic>
      <p:pic>
        <p:nvPicPr>
          <p:cNvPr id="163" name="Graphic 162">
            <a:extLst>
              <a:ext uri="{FF2B5EF4-FFF2-40B4-BE49-F238E27FC236}">
                <a16:creationId xmlns:a16="http://schemas.microsoft.com/office/drawing/2014/main" id="{594B9D41-149B-41BC-BA84-9C44821287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67975" t="13158" r="5855" b="62476"/>
          <a:stretch/>
        </p:blipFill>
        <p:spPr>
          <a:xfrm>
            <a:off x="6299116" y="706058"/>
            <a:ext cx="190942" cy="222065"/>
          </a:xfrm>
          <a:prstGeom prst="rect">
            <a:avLst/>
          </a:prstGeom>
        </p:spPr>
      </p:pic>
      <p:grpSp>
        <p:nvGrpSpPr>
          <p:cNvPr id="168" name="Group 167">
            <a:extLst>
              <a:ext uri="{FF2B5EF4-FFF2-40B4-BE49-F238E27FC236}">
                <a16:creationId xmlns:a16="http://schemas.microsoft.com/office/drawing/2014/main" id="{BF5444DC-7C00-4BC1-95A9-E77255E736F1}"/>
              </a:ext>
            </a:extLst>
          </p:cNvPr>
          <p:cNvGrpSpPr/>
          <p:nvPr/>
        </p:nvGrpSpPr>
        <p:grpSpPr>
          <a:xfrm>
            <a:off x="4542361" y="1101568"/>
            <a:ext cx="553519" cy="328039"/>
            <a:chOff x="4647031" y="4576402"/>
            <a:chExt cx="553519" cy="365760"/>
          </a:xfrm>
        </p:grpSpPr>
        <p:pic>
          <p:nvPicPr>
            <p:cNvPr id="165" name="Graphic 164">
              <a:extLst>
                <a:ext uri="{FF2B5EF4-FFF2-40B4-BE49-F238E27FC236}">
                  <a16:creationId xmlns:a16="http://schemas.microsoft.com/office/drawing/2014/main" id="{83D9EB5B-15D6-4D0C-9B7C-270C05F44F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r="57797" b="18132"/>
            <a:stretch/>
          </p:blipFill>
          <p:spPr>
            <a:xfrm rot="120000">
              <a:off x="4647031" y="4576402"/>
              <a:ext cx="121522" cy="365760"/>
            </a:xfrm>
            <a:prstGeom prst="rect">
              <a:avLst/>
            </a:prstGeom>
          </p:spPr>
        </p:pic>
        <p:pic>
          <p:nvPicPr>
            <p:cNvPr id="167" name="Graphic 166">
              <a:extLst>
                <a:ext uri="{FF2B5EF4-FFF2-40B4-BE49-F238E27FC236}">
                  <a16:creationId xmlns:a16="http://schemas.microsoft.com/office/drawing/2014/main" id="{D3CE2C98-FA66-40F0-B6D8-E782E4FD20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r="57797" b="18132"/>
            <a:stretch/>
          </p:blipFill>
          <p:spPr>
            <a:xfrm rot="-120000" flipH="1">
              <a:off x="5079028" y="4576402"/>
              <a:ext cx="121522" cy="365760"/>
            </a:xfrm>
            <a:prstGeom prst="rect">
              <a:avLst/>
            </a:prstGeom>
          </p:spPr>
        </p:pic>
      </p:grpSp>
      <p:pic>
        <p:nvPicPr>
          <p:cNvPr id="172" name="Graphic 171">
            <a:extLst>
              <a:ext uri="{FF2B5EF4-FFF2-40B4-BE49-F238E27FC236}">
                <a16:creationId xmlns:a16="http://schemas.microsoft.com/office/drawing/2014/main" id="{A070D694-5FAD-46D3-AB52-A5D256D9021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r="57797" b="18132"/>
          <a:stretch/>
        </p:blipFill>
        <p:spPr>
          <a:xfrm rot="120000">
            <a:off x="5814298" y="1094669"/>
            <a:ext cx="121522" cy="328039"/>
          </a:xfrm>
          <a:prstGeom prst="rect">
            <a:avLst/>
          </a:prstGeom>
        </p:spPr>
      </p:pic>
      <p:pic>
        <p:nvPicPr>
          <p:cNvPr id="173" name="Graphic 172">
            <a:extLst>
              <a:ext uri="{FF2B5EF4-FFF2-40B4-BE49-F238E27FC236}">
                <a16:creationId xmlns:a16="http://schemas.microsoft.com/office/drawing/2014/main" id="{3F30732A-7129-4E17-BF05-6C39E9456BE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r="57797" b="18132"/>
          <a:stretch/>
        </p:blipFill>
        <p:spPr>
          <a:xfrm rot="21480000" flipH="1">
            <a:off x="6263229" y="1094669"/>
            <a:ext cx="121522" cy="328039"/>
          </a:xfrm>
          <a:prstGeom prst="rect">
            <a:avLst/>
          </a:prstGeom>
        </p:spPr>
      </p:pic>
      <p:sp>
        <p:nvSpPr>
          <p:cNvPr id="174" name="Diamond 173">
            <a:extLst>
              <a:ext uri="{FF2B5EF4-FFF2-40B4-BE49-F238E27FC236}">
                <a16:creationId xmlns:a16="http://schemas.microsoft.com/office/drawing/2014/main" id="{CC2A1020-7885-4EF2-B9E1-A342BFFEC248}"/>
              </a:ext>
            </a:extLst>
          </p:cNvPr>
          <p:cNvSpPr/>
          <p:nvPr/>
        </p:nvSpPr>
        <p:spPr>
          <a:xfrm>
            <a:off x="10025559" y="2793492"/>
            <a:ext cx="1097280" cy="127101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: Rounded Corners 174">
            <a:extLst>
              <a:ext uri="{FF2B5EF4-FFF2-40B4-BE49-F238E27FC236}">
                <a16:creationId xmlns:a16="http://schemas.microsoft.com/office/drawing/2014/main" id="{538AAE46-D487-4A2C-A20B-EE7A9DB6A82C}"/>
              </a:ext>
            </a:extLst>
          </p:cNvPr>
          <p:cNvSpPr/>
          <p:nvPr/>
        </p:nvSpPr>
        <p:spPr>
          <a:xfrm rot="1449683">
            <a:off x="8609637" y="2823566"/>
            <a:ext cx="1097280" cy="1271016"/>
          </a:xfrm>
          <a:prstGeom prst="roundRect">
            <a:avLst>
              <a:gd name="adj" fmla="val 265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Star: 10 Points 175">
            <a:extLst>
              <a:ext uri="{FF2B5EF4-FFF2-40B4-BE49-F238E27FC236}">
                <a16:creationId xmlns:a16="http://schemas.microsoft.com/office/drawing/2014/main" id="{EA69AE6C-1D7A-4082-91A1-EF9B7DF3C979}"/>
              </a:ext>
            </a:extLst>
          </p:cNvPr>
          <p:cNvSpPr>
            <a:spLocks noChangeAspect="1"/>
          </p:cNvSpPr>
          <p:nvPr/>
        </p:nvSpPr>
        <p:spPr>
          <a:xfrm>
            <a:off x="5729278" y="2601944"/>
            <a:ext cx="947292" cy="1097280"/>
          </a:xfrm>
          <a:prstGeom prst="star10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Star: 10 Points 176">
            <a:extLst>
              <a:ext uri="{FF2B5EF4-FFF2-40B4-BE49-F238E27FC236}">
                <a16:creationId xmlns:a16="http://schemas.microsoft.com/office/drawing/2014/main" id="{35693A5D-057F-4D08-8239-7BF7538C6B67}"/>
              </a:ext>
            </a:extLst>
          </p:cNvPr>
          <p:cNvSpPr/>
          <p:nvPr/>
        </p:nvSpPr>
        <p:spPr>
          <a:xfrm>
            <a:off x="5654284" y="2515076"/>
            <a:ext cx="1097280" cy="1271016"/>
          </a:xfrm>
          <a:prstGeom prst="star10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9" name="Graphic 178">
            <a:extLst>
              <a:ext uri="{FF2B5EF4-FFF2-40B4-BE49-F238E27FC236}">
                <a16:creationId xmlns:a16="http://schemas.microsoft.com/office/drawing/2014/main" id="{9CA58421-204A-44FB-9F04-36EC49BB0D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9063" t="14426" r="32088" b="45228"/>
          <a:stretch/>
        </p:blipFill>
        <p:spPr>
          <a:xfrm rot="20950683">
            <a:off x="5822839" y="2942199"/>
            <a:ext cx="232820" cy="272779"/>
          </a:xfrm>
          <a:prstGeom prst="rect">
            <a:avLst/>
          </a:prstGeom>
        </p:spPr>
      </p:pic>
      <p:pic>
        <p:nvPicPr>
          <p:cNvPr id="180" name="Graphic 179">
            <a:extLst>
              <a:ext uri="{FF2B5EF4-FFF2-40B4-BE49-F238E27FC236}">
                <a16:creationId xmlns:a16="http://schemas.microsoft.com/office/drawing/2014/main" id="{659FC493-5AA2-4A51-834F-FC93DAD3ED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0" t="13158" r="1" b="30528"/>
          <a:stretch/>
        </p:blipFill>
        <p:spPr>
          <a:xfrm>
            <a:off x="5933663" y="2753980"/>
            <a:ext cx="608510" cy="655919"/>
          </a:xfrm>
          <a:prstGeom prst="rect">
            <a:avLst/>
          </a:prstGeom>
        </p:spPr>
      </p:pic>
      <p:sp>
        <p:nvSpPr>
          <p:cNvPr id="181" name="TextBox 180">
            <a:extLst>
              <a:ext uri="{FF2B5EF4-FFF2-40B4-BE49-F238E27FC236}">
                <a16:creationId xmlns:a16="http://schemas.microsoft.com/office/drawing/2014/main" id="{3D40374B-25B2-47ED-B078-73AA4F9E327C}"/>
              </a:ext>
            </a:extLst>
          </p:cNvPr>
          <p:cNvSpPr txBox="1"/>
          <p:nvPr/>
        </p:nvSpPr>
        <p:spPr>
          <a:xfrm>
            <a:off x="5729278" y="3259723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0.25 mi</a:t>
            </a:r>
          </a:p>
        </p:txBody>
      </p:sp>
      <p:sp>
        <p:nvSpPr>
          <p:cNvPr id="190" name="Star: 10 Points 189">
            <a:extLst>
              <a:ext uri="{FF2B5EF4-FFF2-40B4-BE49-F238E27FC236}">
                <a16:creationId xmlns:a16="http://schemas.microsoft.com/office/drawing/2014/main" id="{07D125A9-8A78-4768-9F7B-FEEC8E853FE4}"/>
              </a:ext>
            </a:extLst>
          </p:cNvPr>
          <p:cNvSpPr>
            <a:spLocks noChangeAspect="1"/>
          </p:cNvSpPr>
          <p:nvPr/>
        </p:nvSpPr>
        <p:spPr>
          <a:xfrm>
            <a:off x="7025932" y="2515076"/>
            <a:ext cx="947292" cy="1097280"/>
          </a:xfrm>
          <a:prstGeom prst="star10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Star: 10 Points 190">
            <a:extLst>
              <a:ext uri="{FF2B5EF4-FFF2-40B4-BE49-F238E27FC236}">
                <a16:creationId xmlns:a16="http://schemas.microsoft.com/office/drawing/2014/main" id="{3749FA24-A44E-4046-8888-E7ACAA478E5D}"/>
              </a:ext>
            </a:extLst>
          </p:cNvPr>
          <p:cNvSpPr/>
          <p:nvPr/>
        </p:nvSpPr>
        <p:spPr>
          <a:xfrm>
            <a:off x="6950938" y="2428208"/>
            <a:ext cx="1097280" cy="1271016"/>
          </a:xfrm>
          <a:prstGeom prst="star10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D3B7DD0-18E5-4D17-97A8-15FA2353211F}"/>
              </a:ext>
            </a:extLst>
          </p:cNvPr>
          <p:cNvSpPr txBox="1"/>
          <p:nvPr/>
        </p:nvSpPr>
        <p:spPr>
          <a:xfrm>
            <a:off x="7025932" y="3172855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0.5 mi</a:t>
            </a:r>
          </a:p>
        </p:txBody>
      </p:sp>
      <p:pic>
        <p:nvPicPr>
          <p:cNvPr id="201" name="Graphic 200">
            <a:extLst>
              <a:ext uri="{FF2B5EF4-FFF2-40B4-BE49-F238E27FC236}">
                <a16:creationId xmlns:a16="http://schemas.microsoft.com/office/drawing/2014/main" id="{82A80C8F-0373-49A7-8F92-3B87364C86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0" t="13158" r="1" b="30528"/>
          <a:stretch/>
        </p:blipFill>
        <p:spPr>
          <a:xfrm>
            <a:off x="7245918" y="2678951"/>
            <a:ext cx="608510" cy="655919"/>
          </a:xfrm>
          <a:prstGeom prst="rect">
            <a:avLst/>
          </a:prstGeom>
        </p:spPr>
      </p:pic>
      <p:pic>
        <p:nvPicPr>
          <p:cNvPr id="199" name="Graphic 198">
            <a:extLst>
              <a:ext uri="{FF2B5EF4-FFF2-40B4-BE49-F238E27FC236}">
                <a16:creationId xmlns:a16="http://schemas.microsoft.com/office/drawing/2014/main" id="{72E1C547-2D4E-4058-A676-21F0D2A551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9063" t="14426" r="32088" b="45228"/>
          <a:stretch/>
        </p:blipFill>
        <p:spPr>
          <a:xfrm rot="20225364">
            <a:off x="7200886" y="2822640"/>
            <a:ext cx="255040" cy="298813"/>
          </a:xfrm>
          <a:prstGeom prst="rect">
            <a:avLst/>
          </a:prstGeom>
        </p:spPr>
      </p:pic>
      <p:sp>
        <p:nvSpPr>
          <p:cNvPr id="203" name="Star: 10 Points 202">
            <a:extLst>
              <a:ext uri="{FF2B5EF4-FFF2-40B4-BE49-F238E27FC236}">
                <a16:creationId xmlns:a16="http://schemas.microsoft.com/office/drawing/2014/main" id="{650E6E16-8536-4871-BAE0-773ED26FB686}"/>
              </a:ext>
            </a:extLst>
          </p:cNvPr>
          <p:cNvSpPr/>
          <p:nvPr/>
        </p:nvSpPr>
        <p:spPr>
          <a:xfrm>
            <a:off x="476700" y="2003466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7" name="Graphic 206">
            <a:extLst>
              <a:ext uri="{FF2B5EF4-FFF2-40B4-BE49-F238E27FC236}">
                <a16:creationId xmlns:a16="http://schemas.microsoft.com/office/drawing/2014/main" id="{1EB121D5-367D-4F2E-BD6D-92FC3E07FF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0" t="13158" r="1" b="30528"/>
          <a:stretch/>
        </p:blipFill>
        <p:spPr>
          <a:xfrm>
            <a:off x="750759" y="2236351"/>
            <a:ext cx="636803" cy="686416"/>
          </a:xfrm>
          <a:prstGeom prst="rect">
            <a:avLst/>
          </a:prstGeom>
        </p:spPr>
      </p:pic>
      <p:sp>
        <p:nvSpPr>
          <p:cNvPr id="209" name="Star: 10 Points 208">
            <a:extLst>
              <a:ext uri="{FF2B5EF4-FFF2-40B4-BE49-F238E27FC236}">
                <a16:creationId xmlns:a16="http://schemas.microsoft.com/office/drawing/2014/main" id="{9F93B3B2-9C95-4890-8A18-4502820C09EF}"/>
              </a:ext>
            </a:extLst>
          </p:cNvPr>
          <p:cNvSpPr>
            <a:spLocks noChangeAspect="1"/>
          </p:cNvSpPr>
          <p:nvPr/>
        </p:nvSpPr>
        <p:spPr>
          <a:xfrm>
            <a:off x="551694" y="2090334"/>
            <a:ext cx="947292" cy="1097280"/>
          </a:xfrm>
          <a:prstGeom prst="star10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32B1C73-A4CF-4308-B19D-CB56B2A1ED42}"/>
              </a:ext>
            </a:extLst>
          </p:cNvPr>
          <p:cNvSpPr txBox="1"/>
          <p:nvPr/>
        </p:nvSpPr>
        <p:spPr>
          <a:xfrm>
            <a:off x="551694" y="2722712"/>
            <a:ext cx="947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Condensed" panose="020B0606040200020203" pitchFamily="34" charset="0"/>
              </a:rPr>
              <a:t>500 ft</a:t>
            </a:r>
          </a:p>
        </p:txBody>
      </p:sp>
      <p:sp>
        <p:nvSpPr>
          <p:cNvPr id="213" name="Star: 10 Points 212">
            <a:extLst>
              <a:ext uri="{FF2B5EF4-FFF2-40B4-BE49-F238E27FC236}">
                <a16:creationId xmlns:a16="http://schemas.microsoft.com/office/drawing/2014/main" id="{9783AD72-9296-49B1-B1C9-BE6BE2FCE582}"/>
              </a:ext>
            </a:extLst>
          </p:cNvPr>
          <p:cNvSpPr/>
          <p:nvPr/>
        </p:nvSpPr>
        <p:spPr>
          <a:xfrm>
            <a:off x="2246468" y="2030602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" name="Graphic 214">
            <a:extLst>
              <a:ext uri="{FF2B5EF4-FFF2-40B4-BE49-F238E27FC236}">
                <a16:creationId xmlns:a16="http://schemas.microsoft.com/office/drawing/2014/main" id="{ADE912D0-650F-4610-92CC-681167D2DE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54" t="13159" b="32754"/>
          <a:stretch/>
        </p:blipFill>
        <p:spPr>
          <a:xfrm>
            <a:off x="2393104" y="2240960"/>
            <a:ext cx="751898" cy="560567"/>
          </a:xfrm>
          <a:prstGeom prst="rect">
            <a:avLst/>
          </a:prstGeom>
        </p:spPr>
      </p:pic>
      <p:sp>
        <p:nvSpPr>
          <p:cNvPr id="217" name="Star: 10 Points 216">
            <a:extLst>
              <a:ext uri="{FF2B5EF4-FFF2-40B4-BE49-F238E27FC236}">
                <a16:creationId xmlns:a16="http://schemas.microsoft.com/office/drawing/2014/main" id="{42822FDB-FD78-40E8-A218-7D120A2F915E}"/>
              </a:ext>
            </a:extLst>
          </p:cNvPr>
          <p:cNvSpPr>
            <a:spLocks noChangeAspect="1"/>
          </p:cNvSpPr>
          <p:nvPr/>
        </p:nvSpPr>
        <p:spPr>
          <a:xfrm>
            <a:off x="2321462" y="2117470"/>
            <a:ext cx="947292" cy="1097280"/>
          </a:xfrm>
          <a:prstGeom prst="star10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FC9D8C72-B01A-4C4A-BEED-5BBFC7B08FCF}"/>
              </a:ext>
            </a:extLst>
          </p:cNvPr>
          <p:cNvSpPr txBox="1"/>
          <p:nvPr/>
        </p:nvSpPr>
        <p:spPr>
          <a:xfrm>
            <a:off x="2321462" y="2749848"/>
            <a:ext cx="947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Condensed" panose="020B0606040200020203" pitchFamily="34" charset="0"/>
              </a:rPr>
              <a:t>500 ft</a:t>
            </a:r>
          </a:p>
        </p:txBody>
      </p:sp>
      <p:sp>
        <p:nvSpPr>
          <p:cNvPr id="221" name="Star: 10 Points 220">
            <a:extLst>
              <a:ext uri="{FF2B5EF4-FFF2-40B4-BE49-F238E27FC236}">
                <a16:creationId xmlns:a16="http://schemas.microsoft.com/office/drawing/2014/main" id="{33D65982-B7F2-498C-980D-6D92134D5362}"/>
              </a:ext>
            </a:extLst>
          </p:cNvPr>
          <p:cNvSpPr/>
          <p:nvPr/>
        </p:nvSpPr>
        <p:spPr>
          <a:xfrm>
            <a:off x="1070865" y="3654755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3" name="Graphic 222">
            <a:extLst>
              <a:ext uri="{FF2B5EF4-FFF2-40B4-BE49-F238E27FC236}">
                <a16:creationId xmlns:a16="http://schemas.microsoft.com/office/drawing/2014/main" id="{849892FF-702A-4D0C-A043-07DB8A69FC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210" t="5535" b="36607"/>
          <a:stretch/>
        </p:blipFill>
        <p:spPr>
          <a:xfrm>
            <a:off x="1519463" y="3803026"/>
            <a:ext cx="449936" cy="599642"/>
          </a:xfrm>
          <a:prstGeom prst="rect">
            <a:avLst/>
          </a:prstGeom>
        </p:spPr>
      </p:pic>
      <p:sp>
        <p:nvSpPr>
          <p:cNvPr id="225" name="Star: 10 Points 224">
            <a:extLst>
              <a:ext uri="{FF2B5EF4-FFF2-40B4-BE49-F238E27FC236}">
                <a16:creationId xmlns:a16="http://schemas.microsoft.com/office/drawing/2014/main" id="{5484A02F-6716-4240-99EF-17CF4B93834D}"/>
              </a:ext>
            </a:extLst>
          </p:cNvPr>
          <p:cNvSpPr>
            <a:spLocks noChangeAspect="1"/>
          </p:cNvSpPr>
          <p:nvPr/>
        </p:nvSpPr>
        <p:spPr>
          <a:xfrm>
            <a:off x="1145859" y="3741623"/>
            <a:ext cx="947292" cy="1097280"/>
          </a:xfrm>
          <a:prstGeom prst="star10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0189E168-0D43-4958-A09F-8148FEAEECE7}"/>
              </a:ext>
            </a:extLst>
          </p:cNvPr>
          <p:cNvSpPr txBox="1"/>
          <p:nvPr/>
        </p:nvSpPr>
        <p:spPr>
          <a:xfrm>
            <a:off x="1145859" y="4374001"/>
            <a:ext cx="947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Condensed" panose="020B0606040200020203" pitchFamily="34" charset="0"/>
              </a:rPr>
              <a:t>500 ft</a:t>
            </a:r>
          </a:p>
        </p:txBody>
      </p:sp>
      <p:pic>
        <p:nvPicPr>
          <p:cNvPr id="229" name="Graphic 228">
            <a:extLst>
              <a:ext uri="{FF2B5EF4-FFF2-40B4-BE49-F238E27FC236}">
                <a16:creationId xmlns:a16="http://schemas.microsoft.com/office/drawing/2014/main" id="{332A1E9C-0664-428F-925C-57639D8D89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9063" t="14426" r="32088" b="45228"/>
          <a:stretch/>
        </p:blipFill>
        <p:spPr>
          <a:xfrm rot="20950683">
            <a:off x="1223209" y="4076187"/>
            <a:ext cx="281240" cy="329510"/>
          </a:xfrm>
          <a:prstGeom prst="rect">
            <a:avLst/>
          </a:prstGeom>
        </p:spPr>
      </p:pic>
      <p:sp>
        <p:nvSpPr>
          <p:cNvPr id="231" name="Star: 10 Points 230">
            <a:extLst>
              <a:ext uri="{FF2B5EF4-FFF2-40B4-BE49-F238E27FC236}">
                <a16:creationId xmlns:a16="http://schemas.microsoft.com/office/drawing/2014/main" id="{5C895601-B5B0-4AA0-B2BA-6C9C447F2688}"/>
              </a:ext>
            </a:extLst>
          </p:cNvPr>
          <p:cNvSpPr/>
          <p:nvPr/>
        </p:nvSpPr>
        <p:spPr>
          <a:xfrm>
            <a:off x="2703477" y="3654755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3" name="Graphic 232">
            <a:extLst>
              <a:ext uri="{FF2B5EF4-FFF2-40B4-BE49-F238E27FC236}">
                <a16:creationId xmlns:a16="http://schemas.microsoft.com/office/drawing/2014/main" id="{BD908C20-C212-40D9-8E4C-04A0CEC717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210" t="5535" b="36607"/>
          <a:stretch/>
        </p:blipFill>
        <p:spPr>
          <a:xfrm>
            <a:off x="4901510" y="4074180"/>
            <a:ext cx="449936" cy="599642"/>
          </a:xfrm>
          <a:prstGeom prst="rect">
            <a:avLst/>
          </a:prstGeom>
        </p:spPr>
      </p:pic>
      <p:sp>
        <p:nvSpPr>
          <p:cNvPr id="235" name="Star: 10 Points 234">
            <a:extLst>
              <a:ext uri="{FF2B5EF4-FFF2-40B4-BE49-F238E27FC236}">
                <a16:creationId xmlns:a16="http://schemas.microsoft.com/office/drawing/2014/main" id="{440A7F3E-AF41-444E-9511-3DFD60C74A10}"/>
              </a:ext>
            </a:extLst>
          </p:cNvPr>
          <p:cNvSpPr>
            <a:spLocks noChangeAspect="1"/>
          </p:cNvSpPr>
          <p:nvPr/>
        </p:nvSpPr>
        <p:spPr>
          <a:xfrm>
            <a:off x="2778471" y="3741623"/>
            <a:ext cx="947292" cy="1097280"/>
          </a:xfrm>
          <a:prstGeom prst="star10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F16BBCB5-6566-4C35-87E1-32F122A8DB15}"/>
              </a:ext>
            </a:extLst>
          </p:cNvPr>
          <p:cNvSpPr txBox="1"/>
          <p:nvPr/>
        </p:nvSpPr>
        <p:spPr>
          <a:xfrm>
            <a:off x="2778471" y="4374001"/>
            <a:ext cx="947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Condensed" panose="020B0606040200020203" pitchFamily="34" charset="0"/>
              </a:rPr>
              <a:t>500 ft</a:t>
            </a:r>
          </a:p>
        </p:txBody>
      </p:sp>
      <p:pic>
        <p:nvPicPr>
          <p:cNvPr id="239" name="Graphic 238">
            <a:extLst>
              <a:ext uri="{FF2B5EF4-FFF2-40B4-BE49-F238E27FC236}">
                <a16:creationId xmlns:a16="http://schemas.microsoft.com/office/drawing/2014/main" id="{3A1C5F7B-C54F-470B-83D4-C5DA41B2A2E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9063" t="14426" r="32088" b="45228"/>
          <a:stretch/>
        </p:blipFill>
        <p:spPr>
          <a:xfrm rot="20950683">
            <a:off x="4605256" y="4347341"/>
            <a:ext cx="281240" cy="329510"/>
          </a:xfrm>
          <a:prstGeom prst="rect">
            <a:avLst/>
          </a:prstGeom>
        </p:spPr>
      </p:pic>
      <p:sp>
        <p:nvSpPr>
          <p:cNvPr id="240" name="Freeform: Shape 239">
            <a:extLst>
              <a:ext uri="{FF2B5EF4-FFF2-40B4-BE49-F238E27FC236}">
                <a16:creationId xmlns:a16="http://schemas.microsoft.com/office/drawing/2014/main" id="{E9B05A3E-A682-42DD-ABD7-2FF7F655FBBF}"/>
              </a:ext>
            </a:extLst>
          </p:cNvPr>
          <p:cNvSpPr/>
          <p:nvPr/>
        </p:nvSpPr>
        <p:spPr>
          <a:xfrm>
            <a:off x="6231467" y="4292600"/>
            <a:ext cx="920153" cy="677784"/>
          </a:xfrm>
          <a:custGeom>
            <a:avLst/>
            <a:gdLst>
              <a:gd name="connsiteX0" fmla="*/ 135466 w 920153"/>
              <a:gd name="connsiteY0" fmla="*/ 0 h 677784"/>
              <a:gd name="connsiteX1" fmla="*/ 863600 w 920153"/>
              <a:gd name="connsiteY1" fmla="*/ 16933 h 677784"/>
              <a:gd name="connsiteX2" fmla="*/ 237066 w 920153"/>
              <a:gd name="connsiteY2" fmla="*/ 228600 h 677784"/>
              <a:gd name="connsiteX3" fmla="*/ 127000 w 920153"/>
              <a:gd name="connsiteY3" fmla="*/ 381000 h 677784"/>
              <a:gd name="connsiteX4" fmla="*/ 897466 w 920153"/>
              <a:gd name="connsiteY4" fmla="*/ 355600 h 677784"/>
              <a:gd name="connsiteX5" fmla="*/ 651933 w 920153"/>
              <a:gd name="connsiteY5" fmla="*/ 626533 h 677784"/>
              <a:gd name="connsiteX6" fmla="*/ 0 w 920153"/>
              <a:gd name="connsiteY6" fmla="*/ 677333 h 677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0153" h="677784">
                <a:moveTo>
                  <a:pt x="135466" y="0"/>
                </a:moveTo>
                <a:lnTo>
                  <a:pt x="863600" y="16933"/>
                </a:lnTo>
                <a:cubicBezTo>
                  <a:pt x="880533" y="55033"/>
                  <a:pt x="359833" y="167922"/>
                  <a:pt x="237066" y="228600"/>
                </a:cubicBezTo>
                <a:cubicBezTo>
                  <a:pt x="114299" y="289278"/>
                  <a:pt x="16933" y="359833"/>
                  <a:pt x="127000" y="381000"/>
                </a:cubicBezTo>
                <a:cubicBezTo>
                  <a:pt x="237067" y="402167"/>
                  <a:pt x="809977" y="314678"/>
                  <a:pt x="897466" y="355600"/>
                </a:cubicBezTo>
                <a:cubicBezTo>
                  <a:pt x="984955" y="396522"/>
                  <a:pt x="801511" y="572911"/>
                  <a:pt x="651933" y="626533"/>
                </a:cubicBezTo>
                <a:cubicBezTo>
                  <a:pt x="502355" y="680155"/>
                  <a:pt x="251177" y="678744"/>
                  <a:pt x="0" y="67733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57439281-3E3E-40F4-9B4C-79885095CC93}"/>
              </a:ext>
            </a:extLst>
          </p:cNvPr>
          <p:cNvSpPr/>
          <p:nvPr/>
        </p:nvSpPr>
        <p:spPr>
          <a:xfrm>
            <a:off x="8298768" y="4686725"/>
            <a:ext cx="675902" cy="515143"/>
          </a:xfrm>
          <a:custGeom>
            <a:avLst/>
            <a:gdLst>
              <a:gd name="connsiteX0" fmla="*/ 339847 w 1750972"/>
              <a:gd name="connsiteY0" fmla="*/ 34435 h 999490"/>
              <a:gd name="connsiteX1" fmla="*/ 1186514 w 1750972"/>
              <a:gd name="connsiteY1" fmla="*/ 9035 h 999490"/>
              <a:gd name="connsiteX2" fmla="*/ 1448980 w 1750972"/>
              <a:gd name="connsiteY2" fmla="*/ 169901 h 999490"/>
              <a:gd name="connsiteX3" fmla="*/ 280580 w 1750972"/>
              <a:gd name="connsiteY3" fmla="*/ 220701 h 999490"/>
              <a:gd name="connsiteX4" fmla="*/ 322914 w 1750972"/>
              <a:gd name="connsiteY4" fmla="*/ 466235 h 999490"/>
              <a:gd name="connsiteX5" fmla="*/ 1542114 w 1750972"/>
              <a:gd name="connsiteY5" fmla="*/ 432368 h 999490"/>
              <a:gd name="connsiteX6" fmla="*/ 1609847 w 1750972"/>
              <a:gd name="connsiteY6" fmla="*/ 669435 h 999490"/>
              <a:gd name="connsiteX7" fmla="*/ 111247 w 1750972"/>
              <a:gd name="connsiteY7" fmla="*/ 711768 h 999490"/>
              <a:gd name="connsiteX8" fmla="*/ 280580 w 1750972"/>
              <a:gd name="connsiteY8" fmla="*/ 974235 h 999490"/>
              <a:gd name="connsiteX9" fmla="*/ 1635247 w 1750972"/>
              <a:gd name="connsiteY9" fmla="*/ 974235 h 999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0972" h="999490">
                <a:moveTo>
                  <a:pt x="339847" y="34435"/>
                </a:moveTo>
                <a:cubicBezTo>
                  <a:pt x="670753" y="10446"/>
                  <a:pt x="1001659" y="-13543"/>
                  <a:pt x="1186514" y="9035"/>
                </a:cubicBezTo>
                <a:cubicBezTo>
                  <a:pt x="1371369" y="31613"/>
                  <a:pt x="1599969" y="134623"/>
                  <a:pt x="1448980" y="169901"/>
                </a:cubicBezTo>
                <a:cubicBezTo>
                  <a:pt x="1297991" y="205179"/>
                  <a:pt x="468258" y="171312"/>
                  <a:pt x="280580" y="220701"/>
                </a:cubicBezTo>
                <a:cubicBezTo>
                  <a:pt x="92902" y="270090"/>
                  <a:pt x="112658" y="430957"/>
                  <a:pt x="322914" y="466235"/>
                </a:cubicBezTo>
                <a:cubicBezTo>
                  <a:pt x="533170" y="501513"/>
                  <a:pt x="1327625" y="398501"/>
                  <a:pt x="1542114" y="432368"/>
                </a:cubicBezTo>
                <a:cubicBezTo>
                  <a:pt x="1756603" y="466235"/>
                  <a:pt x="1848325" y="622868"/>
                  <a:pt x="1609847" y="669435"/>
                </a:cubicBezTo>
                <a:cubicBezTo>
                  <a:pt x="1371369" y="716002"/>
                  <a:pt x="332791" y="660968"/>
                  <a:pt x="111247" y="711768"/>
                </a:cubicBezTo>
                <a:cubicBezTo>
                  <a:pt x="-110297" y="762568"/>
                  <a:pt x="26580" y="930491"/>
                  <a:pt x="280580" y="974235"/>
                </a:cubicBezTo>
                <a:cubicBezTo>
                  <a:pt x="534580" y="1017979"/>
                  <a:pt x="1084913" y="996107"/>
                  <a:pt x="1635247" y="974235"/>
                </a:cubicBezTo>
              </a:path>
            </a:pathLst>
          </a:custGeom>
          <a:noFill/>
          <a:ln w="381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3" name="Picture 242">
            <a:extLst>
              <a:ext uri="{FF2B5EF4-FFF2-40B4-BE49-F238E27FC236}">
                <a16:creationId xmlns:a16="http://schemas.microsoft.com/office/drawing/2014/main" id="{0A2BE70C-7D02-4469-98F5-73CC7D489DA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59830" y="5489011"/>
            <a:ext cx="388134" cy="435758"/>
          </a:xfrm>
          <a:prstGeom prst="rect">
            <a:avLst/>
          </a:prstGeom>
        </p:spPr>
      </p:pic>
      <p:pic>
        <p:nvPicPr>
          <p:cNvPr id="245" name="Picture 244">
            <a:extLst>
              <a:ext uri="{FF2B5EF4-FFF2-40B4-BE49-F238E27FC236}">
                <a16:creationId xmlns:a16="http://schemas.microsoft.com/office/drawing/2014/main" id="{E9C739A0-6ECC-4344-9A08-8FB59D617EB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59155" y="5558149"/>
            <a:ext cx="285847" cy="341817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B78D38E9-E8F2-4778-9C42-6F77723FB64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77341" y="767435"/>
            <a:ext cx="255911" cy="16068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07BBEB-2CD7-4C7E-A568-C998044EE37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125224" y="2127228"/>
            <a:ext cx="468895" cy="29325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E1D578E-3498-4E60-B539-B16B1F25029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9448803">
            <a:off x="5635471" y="840296"/>
            <a:ext cx="231893" cy="145607"/>
          </a:xfrm>
          <a:prstGeom prst="rect">
            <a:avLst/>
          </a:prstGeom>
        </p:spPr>
      </p:pic>
      <p:pic>
        <p:nvPicPr>
          <p:cNvPr id="170" name="Picture 16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13B4ED0-C6CA-4A4B-B6AE-9E8DB89E072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5763592" y="638625"/>
            <a:ext cx="285323" cy="47078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D7E39F5-2914-4E81-B7DE-6515E0E3128D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 b="35781"/>
          <a:stretch/>
        </p:blipFill>
        <p:spPr>
          <a:xfrm>
            <a:off x="5831329" y="720757"/>
            <a:ext cx="86727" cy="6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95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>
            <a:extLst>
              <a:ext uri="{FF2B5EF4-FFF2-40B4-BE49-F238E27FC236}">
                <a16:creationId xmlns:a16="http://schemas.microsoft.com/office/drawing/2014/main" id="{9AFB6741-A41F-4B9E-AEC5-446F5ECE3FBA}"/>
              </a:ext>
            </a:extLst>
          </p:cNvPr>
          <p:cNvSpPr/>
          <p:nvPr/>
        </p:nvSpPr>
        <p:spPr>
          <a:xfrm rot="16200000">
            <a:off x="1097843" y="784094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D4ED6-E1D7-4192-9287-3E0D0A92C27A}"/>
              </a:ext>
            </a:extLst>
          </p:cNvPr>
          <p:cNvSpPr txBox="1"/>
          <p:nvPr/>
        </p:nvSpPr>
        <p:spPr>
          <a:xfrm>
            <a:off x="1309670" y="1332702"/>
            <a:ext cx="697778" cy="39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100</a:t>
            </a: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AAFF45BB-F32C-42FC-BFEC-B508CD6C7EA2}"/>
              </a:ext>
            </a:extLst>
          </p:cNvPr>
          <p:cNvSpPr/>
          <p:nvPr/>
        </p:nvSpPr>
        <p:spPr>
          <a:xfrm rot="16200000">
            <a:off x="1023842" y="720301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705A20-A0BD-48B3-BC18-EB8B904D2F09}"/>
              </a:ext>
            </a:extLst>
          </p:cNvPr>
          <p:cNvGrpSpPr/>
          <p:nvPr/>
        </p:nvGrpSpPr>
        <p:grpSpPr>
          <a:xfrm>
            <a:off x="2471355" y="632754"/>
            <a:ext cx="1094339" cy="1269434"/>
            <a:chOff x="1111389" y="418317"/>
            <a:chExt cx="1279198" cy="148387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CEBE0E5-DF2F-463B-BF5E-D9D5BBCB6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4484" y="638612"/>
              <a:ext cx="633010" cy="66229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52EBFE-8B47-45B9-88C9-3BD79F84A913}"/>
                </a:ext>
              </a:extLst>
            </p:cNvPr>
            <p:cNvSpPr txBox="1"/>
            <p:nvPr/>
          </p:nvSpPr>
          <p:spPr>
            <a:xfrm>
              <a:off x="1343164" y="1236503"/>
              <a:ext cx="815649" cy="539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Segoe Condensed" panose="020B0606040200020203" pitchFamily="34" charset="0"/>
                </a:rPr>
                <a:t>500</a:t>
              </a:r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0BF202EF-AADE-4F52-8C0C-428A2C1823F7}"/>
                </a:ext>
              </a:extLst>
            </p:cNvPr>
            <p:cNvSpPr/>
            <p:nvPr/>
          </p:nvSpPr>
          <p:spPr>
            <a:xfrm rot="16200000">
              <a:off x="1095555" y="595223"/>
              <a:ext cx="1310870" cy="1130060"/>
            </a:xfrm>
            <a:prstGeom prst="hex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40E70FB1-8D5E-4446-8C55-11EC6216C457}"/>
                </a:ext>
              </a:extLst>
            </p:cNvPr>
            <p:cNvSpPr/>
            <p:nvPr/>
          </p:nvSpPr>
          <p:spPr>
            <a:xfrm rot="16200000">
              <a:off x="1009053" y="520653"/>
              <a:ext cx="1483870" cy="1279198"/>
            </a:xfrm>
            <a:prstGeom prst="hexagon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4ABA71D-7205-4A6D-82B7-C0E884D329CB}"/>
              </a:ext>
            </a:extLst>
          </p:cNvPr>
          <p:cNvGrpSpPr/>
          <p:nvPr/>
        </p:nvGrpSpPr>
        <p:grpSpPr>
          <a:xfrm>
            <a:off x="3778305" y="632753"/>
            <a:ext cx="1094339" cy="1269434"/>
            <a:chOff x="1111389" y="418317"/>
            <a:chExt cx="1279198" cy="148387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953E257-6A33-4396-A137-F93E69E31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4484" y="638612"/>
              <a:ext cx="633010" cy="66229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0D36C8-AFD9-4529-AE5A-1BD62A774FE5}"/>
                </a:ext>
              </a:extLst>
            </p:cNvPr>
            <p:cNvSpPr txBox="1"/>
            <p:nvPr/>
          </p:nvSpPr>
          <p:spPr>
            <a:xfrm>
              <a:off x="1343164" y="1236503"/>
              <a:ext cx="815649" cy="539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Segoe Condensed" panose="020B0606040200020203" pitchFamily="34" charset="0"/>
                </a:rPr>
                <a:t>1k</a:t>
              </a:r>
            </a:p>
          </p:txBody>
        </p:sp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D14B6BF3-E599-42FA-B9FA-0078742B465E}"/>
                </a:ext>
              </a:extLst>
            </p:cNvPr>
            <p:cNvSpPr/>
            <p:nvPr/>
          </p:nvSpPr>
          <p:spPr>
            <a:xfrm rot="16200000">
              <a:off x="1095555" y="595223"/>
              <a:ext cx="1310870" cy="1130060"/>
            </a:xfrm>
            <a:prstGeom prst="hex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A0DDD83F-2572-483C-B351-4256A8F8A29A}"/>
                </a:ext>
              </a:extLst>
            </p:cNvPr>
            <p:cNvSpPr/>
            <p:nvPr/>
          </p:nvSpPr>
          <p:spPr>
            <a:xfrm rot="16200000">
              <a:off x="1009053" y="520653"/>
              <a:ext cx="1483870" cy="1279198"/>
            </a:xfrm>
            <a:prstGeom prst="hexagon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297ED6A-2A6E-4B6F-9B21-F6C85A1EFF20}"/>
              </a:ext>
            </a:extLst>
          </p:cNvPr>
          <p:cNvGrpSpPr/>
          <p:nvPr/>
        </p:nvGrpSpPr>
        <p:grpSpPr>
          <a:xfrm>
            <a:off x="5021463" y="632753"/>
            <a:ext cx="1094339" cy="1269434"/>
            <a:chOff x="1111389" y="418317"/>
            <a:chExt cx="1279198" cy="148387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869DD08-4255-43E3-A2AB-45C26B364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4484" y="638612"/>
              <a:ext cx="633010" cy="66229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E09520-7FB0-4802-B0B7-2DBCD0514004}"/>
                </a:ext>
              </a:extLst>
            </p:cNvPr>
            <p:cNvSpPr txBox="1"/>
            <p:nvPr/>
          </p:nvSpPr>
          <p:spPr>
            <a:xfrm>
              <a:off x="1343164" y="1236503"/>
              <a:ext cx="815649" cy="539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Segoe Condensed" panose="020B0606040200020203" pitchFamily="34" charset="0"/>
                </a:rPr>
                <a:t>5k</a:t>
              </a:r>
            </a:p>
          </p:txBody>
        </p:sp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8EABD6E6-E920-4C86-A14A-7A688CE4458E}"/>
                </a:ext>
              </a:extLst>
            </p:cNvPr>
            <p:cNvSpPr/>
            <p:nvPr/>
          </p:nvSpPr>
          <p:spPr>
            <a:xfrm rot="16200000">
              <a:off x="1095555" y="595223"/>
              <a:ext cx="1310870" cy="1130060"/>
            </a:xfrm>
            <a:prstGeom prst="hex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id="{452C3E86-FFD7-4C69-A66A-C3869A90C019}"/>
                </a:ext>
              </a:extLst>
            </p:cNvPr>
            <p:cNvSpPr/>
            <p:nvPr/>
          </p:nvSpPr>
          <p:spPr>
            <a:xfrm rot="16200000">
              <a:off x="1009053" y="520653"/>
              <a:ext cx="1483870" cy="1279198"/>
            </a:xfrm>
            <a:prstGeom prst="hexagon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9D3FB57C-DE6A-4AB8-A654-82233E5CA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968" y="1387795"/>
            <a:ext cx="1600754" cy="1269435"/>
          </a:xfrm>
          <a:prstGeom prst="rect">
            <a:avLst/>
          </a:prstGeom>
        </p:spPr>
      </p:pic>
      <p:pic>
        <p:nvPicPr>
          <p:cNvPr id="29" name="Picture 28" descr="A picture containing drawing&#10;&#10;Description automatically generated">
            <a:extLst>
              <a:ext uri="{FF2B5EF4-FFF2-40B4-BE49-F238E27FC236}">
                <a16:creationId xmlns:a16="http://schemas.microsoft.com/office/drawing/2014/main" id="{2408B26D-2789-47E7-9641-242CA6316B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482" y="814341"/>
            <a:ext cx="478060" cy="55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49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>
            <a:extLst>
              <a:ext uri="{FF2B5EF4-FFF2-40B4-BE49-F238E27FC236}">
                <a16:creationId xmlns:a16="http://schemas.microsoft.com/office/drawing/2014/main" id="{9AFB6741-A41F-4B9E-AEC5-446F5ECE3FBA}"/>
              </a:ext>
            </a:extLst>
          </p:cNvPr>
          <p:cNvSpPr/>
          <p:nvPr/>
        </p:nvSpPr>
        <p:spPr>
          <a:xfrm rot="16200000">
            <a:off x="395110" y="390993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D4ED6-E1D7-4192-9287-3E0D0A92C27A}"/>
              </a:ext>
            </a:extLst>
          </p:cNvPr>
          <p:cNvSpPr txBox="1"/>
          <p:nvPr/>
        </p:nvSpPr>
        <p:spPr>
          <a:xfrm>
            <a:off x="606937" y="939601"/>
            <a:ext cx="697778" cy="39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100</a:t>
            </a: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AAFF45BB-F32C-42FC-BFEC-B508CD6C7EA2}"/>
              </a:ext>
            </a:extLst>
          </p:cNvPr>
          <p:cNvSpPr/>
          <p:nvPr/>
        </p:nvSpPr>
        <p:spPr>
          <a:xfrm rot="16200000">
            <a:off x="321109" y="327200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9D3FB57C-DE6A-4AB8-A654-82233E5CA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968" y="1387795"/>
            <a:ext cx="1600754" cy="1269435"/>
          </a:xfrm>
          <a:prstGeom prst="rect">
            <a:avLst/>
          </a:prstGeom>
        </p:spPr>
      </p:pic>
      <p:pic>
        <p:nvPicPr>
          <p:cNvPr id="29" name="Picture 28" descr="A picture containing drawing&#10;&#10;Description automatically generated">
            <a:extLst>
              <a:ext uri="{FF2B5EF4-FFF2-40B4-BE49-F238E27FC236}">
                <a16:creationId xmlns:a16="http://schemas.microsoft.com/office/drawing/2014/main" id="{2408B26D-2789-47E7-9641-242CA6316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49" y="421240"/>
            <a:ext cx="478060" cy="555197"/>
          </a:xfrm>
          <a:prstGeom prst="rect">
            <a:avLst/>
          </a:prstGeom>
        </p:spPr>
      </p:pic>
      <p:sp>
        <p:nvSpPr>
          <p:cNvPr id="2" name="Hexagon 1">
            <a:extLst>
              <a:ext uri="{FF2B5EF4-FFF2-40B4-BE49-F238E27FC236}">
                <a16:creationId xmlns:a16="http://schemas.microsoft.com/office/drawing/2014/main" id="{7597EDFA-6DFE-41A7-BB01-EDF81DE87C14}"/>
              </a:ext>
            </a:extLst>
          </p:cNvPr>
          <p:cNvSpPr/>
          <p:nvPr/>
        </p:nvSpPr>
        <p:spPr>
          <a:xfrm rot="16200000">
            <a:off x="1755750" y="390994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0BB594-2581-43CB-BA9B-C26185963F60}"/>
              </a:ext>
            </a:extLst>
          </p:cNvPr>
          <p:cNvSpPr txBox="1"/>
          <p:nvPr/>
        </p:nvSpPr>
        <p:spPr>
          <a:xfrm>
            <a:off x="1967577" y="939602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749FC24F-37EF-43D6-B8F4-AF6A8D7215BD}"/>
              </a:ext>
            </a:extLst>
          </p:cNvPr>
          <p:cNvSpPr/>
          <p:nvPr/>
        </p:nvSpPr>
        <p:spPr>
          <a:xfrm rot="16200000">
            <a:off x="1681749" y="327201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4E8E383D-C830-46A1-93A1-7F11EB475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389" y="421241"/>
            <a:ext cx="478060" cy="555197"/>
          </a:xfrm>
          <a:prstGeom prst="rect">
            <a:avLst/>
          </a:prstGeom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id="{63DF0D5F-1CBA-458F-BE63-DC70BEDFF625}"/>
              </a:ext>
            </a:extLst>
          </p:cNvPr>
          <p:cNvSpPr/>
          <p:nvPr/>
        </p:nvSpPr>
        <p:spPr>
          <a:xfrm rot="16200000">
            <a:off x="3112892" y="390992"/>
            <a:ext cx="1121434" cy="966753"/>
          </a:xfrm>
          <a:prstGeom prst="hexagon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C7030-00DF-4A2F-AEB1-A09E0E4DB604}"/>
              </a:ext>
            </a:extLst>
          </p:cNvPr>
          <p:cNvSpPr txBox="1"/>
          <p:nvPr/>
        </p:nvSpPr>
        <p:spPr>
          <a:xfrm>
            <a:off x="3324719" y="939600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F790A344-9D1C-4CB8-8DAF-4ABAA7A70A5F}"/>
              </a:ext>
            </a:extLst>
          </p:cNvPr>
          <p:cNvSpPr/>
          <p:nvPr/>
        </p:nvSpPr>
        <p:spPr>
          <a:xfrm rot="16200000">
            <a:off x="3038891" y="327199"/>
            <a:ext cx="1269434" cy="1094339"/>
          </a:xfrm>
          <a:prstGeom prst="hexagon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A picture containing drawing&#10;&#10;Description automatically generated">
            <a:extLst>
              <a:ext uri="{FF2B5EF4-FFF2-40B4-BE49-F238E27FC236}">
                <a16:creationId xmlns:a16="http://schemas.microsoft.com/office/drawing/2014/main" id="{3927D5CC-E0C6-4789-A648-923D81919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531" y="421239"/>
            <a:ext cx="478060" cy="555197"/>
          </a:xfrm>
          <a:prstGeom prst="rect">
            <a:avLst/>
          </a:prstGeom>
        </p:spPr>
      </p:pic>
      <p:sp>
        <p:nvSpPr>
          <p:cNvPr id="39" name="Hexagon 38">
            <a:extLst>
              <a:ext uri="{FF2B5EF4-FFF2-40B4-BE49-F238E27FC236}">
                <a16:creationId xmlns:a16="http://schemas.microsoft.com/office/drawing/2014/main" id="{A3E79488-439D-4FEB-9205-0DD8ED192D03}"/>
              </a:ext>
            </a:extLst>
          </p:cNvPr>
          <p:cNvSpPr/>
          <p:nvPr/>
        </p:nvSpPr>
        <p:spPr>
          <a:xfrm rot="16200000">
            <a:off x="4470034" y="390992"/>
            <a:ext cx="1121434" cy="966753"/>
          </a:xfrm>
          <a:prstGeom prst="hexagon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D0AB9DB-46CC-4401-99E1-F2E465703473}"/>
              </a:ext>
            </a:extLst>
          </p:cNvPr>
          <p:cNvSpPr txBox="1"/>
          <p:nvPr/>
        </p:nvSpPr>
        <p:spPr>
          <a:xfrm>
            <a:off x="4681861" y="939600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A943E9B-207F-4214-96A9-8DE47480E478}"/>
              </a:ext>
            </a:extLst>
          </p:cNvPr>
          <p:cNvSpPr/>
          <p:nvPr/>
        </p:nvSpPr>
        <p:spPr>
          <a:xfrm rot="16200000">
            <a:off x="4396033" y="327199"/>
            <a:ext cx="1269434" cy="1094339"/>
          </a:xfrm>
          <a:prstGeom prst="hexagon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 descr="A picture containing drawing&#10;&#10;Description automatically generated">
            <a:extLst>
              <a:ext uri="{FF2B5EF4-FFF2-40B4-BE49-F238E27FC236}">
                <a16:creationId xmlns:a16="http://schemas.microsoft.com/office/drawing/2014/main" id="{57F03DDE-F4B1-4F29-930F-845EF7AB7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673" y="421239"/>
            <a:ext cx="478060" cy="555197"/>
          </a:xfrm>
          <a:prstGeom prst="rect">
            <a:avLst/>
          </a:prstGeom>
        </p:spPr>
      </p:pic>
      <p:sp>
        <p:nvSpPr>
          <p:cNvPr id="47" name="Hexagon 46">
            <a:extLst>
              <a:ext uri="{FF2B5EF4-FFF2-40B4-BE49-F238E27FC236}">
                <a16:creationId xmlns:a16="http://schemas.microsoft.com/office/drawing/2014/main" id="{386C2C88-F032-4FFE-928E-D1155F698055}"/>
              </a:ext>
            </a:extLst>
          </p:cNvPr>
          <p:cNvSpPr/>
          <p:nvPr/>
        </p:nvSpPr>
        <p:spPr>
          <a:xfrm rot="16200000">
            <a:off x="5792087" y="390992"/>
            <a:ext cx="1121434" cy="966753"/>
          </a:xfrm>
          <a:prstGeom prst="hexagon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77FD0CA-D853-466B-9A6E-F6283DE16BB1}"/>
              </a:ext>
            </a:extLst>
          </p:cNvPr>
          <p:cNvSpPr txBox="1"/>
          <p:nvPr/>
        </p:nvSpPr>
        <p:spPr>
          <a:xfrm>
            <a:off x="6003914" y="939600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sp>
        <p:nvSpPr>
          <p:cNvPr id="51" name="Hexagon 50">
            <a:extLst>
              <a:ext uri="{FF2B5EF4-FFF2-40B4-BE49-F238E27FC236}">
                <a16:creationId xmlns:a16="http://schemas.microsoft.com/office/drawing/2014/main" id="{316B2228-F2D3-43C9-933D-2B419832AA00}"/>
              </a:ext>
            </a:extLst>
          </p:cNvPr>
          <p:cNvSpPr/>
          <p:nvPr/>
        </p:nvSpPr>
        <p:spPr>
          <a:xfrm rot="16200000">
            <a:off x="5718086" y="327199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A picture containing drawing&#10;&#10;Description automatically generated">
            <a:extLst>
              <a:ext uri="{FF2B5EF4-FFF2-40B4-BE49-F238E27FC236}">
                <a16:creationId xmlns:a16="http://schemas.microsoft.com/office/drawing/2014/main" id="{D41C8394-0471-4B94-B461-9F3FF97B1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726" y="421239"/>
            <a:ext cx="478060" cy="555197"/>
          </a:xfrm>
          <a:prstGeom prst="rect">
            <a:avLst/>
          </a:prstGeom>
        </p:spPr>
      </p:pic>
      <p:sp>
        <p:nvSpPr>
          <p:cNvPr id="55" name="Hexagon 54">
            <a:extLst>
              <a:ext uri="{FF2B5EF4-FFF2-40B4-BE49-F238E27FC236}">
                <a16:creationId xmlns:a16="http://schemas.microsoft.com/office/drawing/2014/main" id="{126FD025-09C2-48A9-87B2-497B37FBD0A8}"/>
              </a:ext>
            </a:extLst>
          </p:cNvPr>
          <p:cNvSpPr/>
          <p:nvPr/>
        </p:nvSpPr>
        <p:spPr>
          <a:xfrm rot="16200000">
            <a:off x="395110" y="2141852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FC14AB3-52F6-4811-AC7A-3AEFA32E1C9E}"/>
              </a:ext>
            </a:extLst>
          </p:cNvPr>
          <p:cNvSpPr txBox="1"/>
          <p:nvPr/>
        </p:nvSpPr>
        <p:spPr>
          <a:xfrm>
            <a:off x="606937" y="2690460"/>
            <a:ext cx="697778" cy="39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100</a:t>
            </a:r>
          </a:p>
        </p:txBody>
      </p:sp>
      <p:sp>
        <p:nvSpPr>
          <p:cNvPr id="59" name="Hexagon 58">
            <a:extLst>
              <a:ext uri="{FF2B5EF4-FFF2-40B4-BE49-F238E27FC236}">
                <a16:creationId xmlns:a16="http://schemas.microsoft.com/office/drawing/2014/main" id="{64E9F522-8352-4A4C-9804-C5A0B837B92D}"/>
              </a:ext>
            </a:extLst>
          </p:cNvPr>
          <p:cNvSpPr/>
          <p:nvPr/>
        </p:nvSpPr>
        <p:spPr>
          <a:xfrm rot="16200000">
            <a:off x="321109" y="2078059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 descr="A picture containing drawing&#10;&#10;Description automatically generated">
            <a:extLst>
              <a:ext uri="{FF2B5EF4-FFF2-40B4-BE49-F238E27FC236}">
                <a16:creationId xmlns:a16="http://schemas.microsoft.com/office/drawing/2014/main" id="{33EDA774-E693-4ECB-8F57-4AC5CC227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49" y="2172099"/>
            <a:ext cx="478060" cy="555197"/>
          </a:xfrm>
          <a:prstGeom prst="rect">
            <a:avLst/>
          </a:prstGeom>
        </p:spPr>
      </p:pic>
      <p:sp>
        <p:nvSpPr>
          <p:cNvPr id="63" name="Hexagon 62">
            <a:extLst>
              <a:ext uri="{FF2B5EF4-FFF2-40B4-BE49-F238E27FC236}">
                <a16:creationId xmlns:a16="http://schemas.microsoft.com/office/drawing/2014/main" id="{A7E2371B-75D2-4589-8E38-6BD5FF9E7BB1}"/>
              </a:ext>
            </a:extLst>
          </p:cNvPr>
          <p:cNvSpPr/>
          <p:nvPr/>
        </p:nvSpPr>
        <p:spPr>
          <a:xfrm rot="16200000">
            <a:off x="1755750" y="2141853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4659672-EBF0-457F-AC3F-7A6A6C7E3418}"/>
              </a:ext>
            </a:extLst>
          </p:cNvPr>
          <p:cNvSpPr txBox="1"/>
          <p:nvPr/>
        </p:nvSpPr>
        <p:spPr>
          <a:xfrm>
            <a:off x="1967577" y="2690461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67" name="Hexagon 66">
            <a:extLst>
              <a:ext uri="{FF2B5EF4-FFF2-40B4-BE49-F238E27FC236}">
                <a16:creationId xmlns:a16="http://schemas.microsoft.com/office/drawing/2014/main" id="{72DCDB72-1A80-4699-9F92-CDC855704B6B}"/>
              </a:ext>
            </a:extLst>
          </p:cNvPr>
          <p:cNvSpPr/>
          <p:nvPr/>
        </p:nvSpPr>
        <p:spPr>
          <a:xfrm rot="16200000">
            <a:off x="1681749" y="2078060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 descr="A picture containing drawing&#10;&#10;Description automatically generated">
            <a:extLst>
              <a:ext uri="{FF2B5EF4-FFF2-40B4-BE49-F238E27FC236}">
                <a16:creationId xmlns:a16="http://schemas.microsoft.com/office/drawing/2014/main" id="{88E5E823-68EC-406B-8702-CAD22019D2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389" y="2172100"/>
            <a:ext cx="478060" cy="555197"/>
          </a:xfrm>
          <a:prstGeom prst="rect">
            <a:avLst/>
          </a:prstGeom>
        </p:spPr>
      </p:pic>
      <p:sp>
        <p:nvSpPr>
          <p:cNvPr id="71" name="Hexagon 70">
            <a:extLst>
              <a:ext uri="{FF2B5EF4-FFF2-40B4-BE49-F238E27FC236}">
                <a16:creationId xmlns:a16="http://schemas.microsoft.com/office/drawing/2014/main" id="{5FEA7ACB-AB7D-4972-8BF1-DE8F0C298054}"/>
              </a:ext>
            </a:extLst>
          </p:cNvPr>
          <p:cNvSpPr/>
          <p:nvPr/>
        </p:nvSpPr>
        <p:spPr>
          <a:xfrm rot="16200000">
            <a:off x="3112892" y="2141851"/>
            <a:ext cx="1121434" cy="966753"/>
          </a:xfrm>
          <a:prstGeom prst="hexagon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29D5492-8880-4145-AADD-959497B86102}"/>
              </a:ext>
            </a:extLst>
          </p:cNvPr>
          <p:cNvSpPr txBox="1"/>
          <p:nvPr/>
        </p:nvSpPr>
        <p:spPr>
          <a:xfrm>
            <a:off x="3324719" y="2690459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75" name="Hexagon 74">
            <a:extLst>
              <a:ext uri="{FF2B5EF4-FFF2-40B4-BE49-F238E27FC236}">
                <a16:creationId xmlns:a16="http://schemas.microsoft.com/office/drawing/2014/main" id="{44292853-1A58-464B-9CF6-0273D769A15F}"/>
              </a:ext>
            </a:extLst>
          </p:cNvPr>
          <p:cNvSpPr/>
          <p:nvPr/>
        </p:nvSpPr>
        <p:spPr>
          <a:xfrm rot="16200000">
            <a:off x="3038891" y="2078058"/>
            <a:ext cx="1269434" cy="1094339"/>
          </a:xfrm>
          <a:prstGeom prst="hexagon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 descr="A picture containing drawing&#10;&#10;Description automatically generated">
            <a:extLst>
              <a:ext uri="{FF2B5EF4-FFF2-40B4-BE49-F238E27FC236}">
                <a16:creationId xmlns:a16="http://schemas.microsoft.com/office/drawing/2014/main" id="{03D929C4-AD59-403C-8C7A-AF647F912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531" y="2172098"/>
            <a:ext cx="478060" cy="555197"/>
          </a:xfrm>
          <a:prstGeom prst="rect">
            <a:avLst/>
          </a:prstGeom>
        </p:spPr>
      </p:pic>
      <p:sp>
        <p:nvSpPr>
          <p:cNvPr id="79" name="Hexagon 78">
            <a:extLst>
              <a:ext uri="{FF2B5EF4-FFF2-40B4-BE49-F238E27FC236}">
                <a16:creationId xmlns:a16="http://schemas.microsoft.com/office/drawing/2014/main" id="{C5484517-A22D-488D-848F-89D6F1EC5968}"/>
              </a:ext>
            </a:extLst>
          </p:cNvPr>
          <p:cNvSpPr/>
          <p:nvPr/>
        </p:nvSpPr>
        <p:spPr>
          <a:xfrm rot="16200000">
            <a:off x="4470034" y="2141851"/>
            <a:ext cx="1121434" cy="966753"/>
          </a:xfrm>
          <a:prstGeom prst="hexagon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FA328D2-12C8-46D0-A7AD-5149E4844322}"/>
              </a:ext>
            </a:extLst>
          </p:cNvPr>
          <p:cNvSpPr txBox="1"/>
          <p:nvPr/>
        </p:nvSpPr>
        <p:spPr>
          <a:xfrm>
            <a:off x="4681861" y="2690459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83" name="Hexagon 82">
            <a:extLst>
              <a:ext uri="{FF2B5EF4-FFF2-40B4-BE49-F238E27FC236}">
                <a16:creationId xmlns:a16="http://schemas.microsoft.com/office/drawing/2014/main" id="{EC547E24-ECE6-483F-8A26-B787CE8DBE1D}"/>
              </a:ext>
            </a:extLst>
          </p:cNvPr>
          <p:cNvSpPr/>
          <p:nvPr/>
        </p:nvSpPr>
        <p:spPr>
          <a:xfrm rot="16200000">
            <a:off x="4396033" y="2078058"/>
            <a:ext cx="1269434" cy="1094339"/>
          </a:xfrm>
          <a:prstGeom prst="hexagon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Picture 8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125617-3130-44BF-8B80-DE2A7E174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673" y="2172098"/>
            <a:ext cx="478060" cy="555197"/>
          </a:xfrm>
          <a:prstGeom prst="rect">
            <a:avLst/>
          </a:prstGeom>
        </p:spPr>
      </p:pic>
      <p:sp>
        <p:nvSpPr>
          <p:cNvPr id="87" name="Hexagon 86">
            <a:extLst>
              <a:ext uri="{FF2B5EF4-FFF2-40B4-BE49-F238E27FC236}">
                <a16:creationId xmlns:a16="http://schemas.microsoft.com/office/drawing/2014/main" id="{BCDBDA9F-B2A9-40FF-907A-B161F4C620AC}"/>
              </a:ext>
            </a:extLst>
          </p:cNvPr>
          <p:cNvSpPr/>
          <p:nvPr/>
        </p:nvSpPr>
        <p:spPr>
          <a:xfrm rot="16200000">
            <a:off x="5792087" y="2141851"/>
            <a:ext cx="1121434" cy="966753"/>
          </a:xfrm>
          <a:prstGeom prst="hexagon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1E57F27-1D88-4899-AB41-1FA628518783}"/>
              </a:ext>
            </a:extLst>
          </p:cNvPr>
          <p:cNvSpPr txBox="1"/>
          <p:nvPr/>
        </p:nvSpPr>
        <p:spPr>
          <a:xfrm>
            <a:off x="6003914" y="2690459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sp>
        <p:nvSpPr>
          <p:cNvPr id="91" name="Hexagon 90">
            <a:extLst>
              <a:ext uri="{FF2B5EF4-FFF2-40B4-BE49-F238E27FC236}">
                <a16:creationId xmlns:a16="http://schemas.microsoft.com/office/drawing/2014/main" id="{B906DB80-D927-4545-8557-D26B6B9BE79D}"/>
              </a:ext>
            </a:extLst>
          </p:cNvPr>
          <p:cNvSpPr/>
          <p:nvPr/>
        </p:nvSpPr>
        <p:spPr>
          <a:xfrm rot="16200000">
            <a:off x="5718086" y="2078058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92" descr="A picture containing drawing&#10;&#10;Description automatically generated">
            <a:extLst>
              <a:ext uri="{FF2B5EF4-FFF2-40B4-BE49-F238E27FC236}">
                <a16:creationId xmlns:a16="http://schemas.microsoft.com/office/drawing/2014/main" id="{40AA6C19-F1C7-45E8-97DE-E8C233ABD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726" y="2172098"/>
            <a:ext cx="478060" cy="555197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6F0D4543-7CE5-4D0E-8A8C-CB711B086BE2}"/>
              </a:ext>
            </a:extLst>
          </p:cNvPr>
          <p:cNvSpPr/>
          <p:nvPr/>
        </p:nvSpPr>
        <p:spPr>
          <a:xfrm>
            <a:off x="1635618" y="1875453"/>
            <a:ext cx="5542241" cy="156355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Hexagon 126">
            <a:extLst>
              <a:ext uri="{FF2B5EF4-FFF2-40B4-BE49-F238E27FC236}">
                <a16:creationId xmlns:a16="http://schemas.microsoft.com/office/drawing/2014/main" id="{4AF5E167-0910-4AC8-9F0F-5E45F8B62A09}"/>
              </a:ext>
            </a:extLst>
          </p:cNvPr>
          <p:cNvSpPr/>
          <p:nvPr/>
        </p:nvSpPr>
        <p:spPr>
          <a:xfrm rot="16200000">
            <a:off x="395109" y="3779772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FC5F053-261F-4F00-82E6-C3B4E29729CD}"/>
              </a:ext>
            </a:extLst>
          </p:cNvPr>
          <p:cNvSpPr txBox="1"/>
          <p:nvPr/>
        </p:nvSpPr>
        <p:spPr>
          <a:xfrm>
            <a:off x="606937" y="4328380"/>
            <a:ext cx="697778" cy="39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100</a:t>
            </a:r>
          </a:p>
        </p:txBody>
      </p:sp>
      <p:sp>
        <p:nvSpPr>
          <p:cNvPr id="131" name="Hexagon 130">
            <a:extLst>
              <a:ext uri="{FF2B5EF4-FFF2-40B4-BE49-F238E27FC236}">
                <a16:creationId xmlns:a16="http://schemas.microsoft.com/office/drawing/2014/main" id="{88127909-3498-4E42-AAF2-AEC0A6CFDCAB}"/>
              </a:ext>
            </a:extLst>
          </p:cNvPr>
          <p:cNvSpPr/>
          <p:nvPr/>
        </p:nvSpPr>
        <p:spPr>
          <a:xfrm rot="16200000">
            <a:off x="321109" y="3715979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" name="Picture 132" descr="A picture containing drawing&#10;&#10;Description automatically generated">
            <a:extLst>
              <a:ext uri="{FF2B5EF4-FFF2-40B4-BE49-F238E27FC236}">
                <a16:creationId xmlns:a16="http://schemas.microsoft.com/office/drawing/2014/main" id="{6881EE12-7DBA-4F85-970D-54C6D94CF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04" y="3826953"/>
            <a:ext cx="433046" cy="502920"/>
          </a:xfrm>
          <a:prstGeom prst="rect">
            <a:avLst/>
          </a:prstGeom>
        </p:spPr>
      </p:pic>
      <p:sp>
        <p:nvSpPr>
          <p:cNvPr id="135" name="Hexagon 134">
            <a:extLst>
              <a:ext uri="{FF2B5EF4-FFF2-40B4-BE49-F238E27FC236}">
                <a16:creationId xmlns:a16="http://schemas.microsoft.com/office/drawing/2014/main" id="{3D22F23A-BCF4-49B7-B4B7-06185A14F26B}"/>
              </a:ext>
            </a:extLst>
          </p:cNvPr>
          <p:cNvSpPr/>
          <p:nvPr/>
        </p:nvSpPr>
        <p:spPr>
          <a:xfrm rot="16200000">
            <a:off x="1755750" y="3779773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AF5351C-7433-4E8E-B7CB-4DDF38E66AF0}"/>
              </a:ext>
            </a:extLst>
          </p:cNvPr>
          <p:cNvSpPr txBox="1"/>
          <p:nvPr/>
        </p:nvSpPr>
        <p:spPr>
          <a:xfrm>
            <a:off x="1967577" y="4328381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139" name="Hexagon 138">
            <a:extLst>
              <a:ext uri="{FF2B5EF4-FFF2-40B4-BE49-F238E27FC236}">
                <a16:creationId xmlns:a16="http://schemas.microsoft.com/office/drawing/2014/main" id="{E38F7530-4A5E-4900-A5D1-771E50B6BE0F}"/>
              </a:ext>
            </a:extLst>
          </p:cNvPr>
          <p:cNvSpPr/>
          <p:nvPr/>
        </p:nvSpPr>
        <p:spPr>
          <a:xfrm rot="16200000">
            <a:off x="1681749" y="3715980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1" name="Picture 140" descr="A picture containing drawing&#10;&#10;Description automatically generated">
            <a:extLst>
              <a:ext uri="{FF2B5EF4-FFF2-40B4-BE49-F238E27FC236}">
                <a16:creationId xmlns:a16="http://schemas.microsoft.com/office/drawing/2014/main" id="{A2B1B05D-1975-42E0-83DC-2C5828CAA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323" y="3826953"/>
            <a:ext cx="433046" cy="502920"/>
          </a:xfrm>
          <a:prstGeom prst="rect">
            <a:avLst/>
          </a:prstGeom>
        </p:spPr>
      </p:pic>
      <p:sp>
        <p:nvSpPr>
          <p:cNvPr id="143" name="Hexagon 142">
            <a:extLst>
              <a:ext uri="{FF2B5EF4-FFF2-40B4-BE49-F238E27FC236}">
                <a16:creationId xmlns:a16="http://schemas.microsoft.com/office/drawing/2014/main" id="{C20901DF-B1C0-4636-BC26-2B59D1DB7F7D}"/>
              </a:ext>
            </a:extLst>
          </p:cNvPr>
          <p:cNvSpPr/>
          <p:nvPr/>
        </p:nvSpPr>
        <p:spPr>
          <a:xfrm rot="16200000">
            <a:off x="3112892" y="3779771"/>
            <a:ext cx="1121434" cy="966753"/>
          </a:xfrm>
          <a:prstGeom prst="hexagon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96DD707-770B-4994-B8CA-520B439EEC95}"/>
              </a:ext>
            </a:extLst>
          </p:cNvPr>
          <p:cNvSpPr txBox="1"/>
          <p:nvPr/>
        </p:nvSpPr>
        <p:spPr>
          <a:xfrm>
            <a:off x="3324719" y="4328379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147" name="Hexagon 146">
            <a:extLst>
              <a:ext uri="{FF2B5EF4-FFF2-40B4-BE49-F238E27FC236}">
                <a16:creationId xmlns:a16="http://schemas.microsoft.com/office/drawing/2014/main" id="{2BA8D479-5C5F-4AB8-BF19-BFE3129B55A8}"/>
              </a:ext>
            </a:extLst>
          </p:cNvPr>
          <p:cNvSpPr/>
          <p:nvPr/>
        </p:nvSpPr>
        <p:spPr>
          <a:xfrm rot="16200000">
            <a:off x="3038891" y="3715978"/>
            <a:ext cx="1269434" cy="1094339"/>
          </a:xfrm>
          <a:prstGeom prst="hexagon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9" name="Picture 148" descr="A picture containing drawing&#10;&#10;Description automatically generated">
            <a:extLst>
              <a:ext uri="{FF2B5EF4-FFF2-40B4-BE49-F238E27FC236}">
                <a16:creationId xmlns:a16="http://schemas.microsoft.com/office/drawing/2014/main" id="{B722D653-8483-432B-866D-38DFBA817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465" y="3826953"/>
            <a:ext cx="433046" cy="502920"/>
          </a:xfrm>
          <a:prstGeom prst="rect">
            <a:avLst/>
          </a:prstGeom>
        </p:spPr>
      </p:pic>
      <p:sp>
        <p:nvSpPr>
          <p:cNvPr id="151" name="Hexagon 150">
            <a:extLst>
              <a:ext uri="{FF2B5EF4-FFF2-40B4-BE49-F238E27FC236}">
                <a16:creationId xmlns:a16="http://schemas.microsoft.com/office/drawing/2014/main" id="{BAF488A4-6CBE-4F76-92BB-ECE12ECEB96B}"/>
              </a:ext>
            </a:extLst>
          </p:cNvPr>
          <p:cNvSpPr/>
          <p:nvPr/>
        </p:nvSpPr>
        <p:spPr>
          <a:xfrm rot="16200000">
            <a:off x="4470034" y="3779771"/>
            <a:ext cx="1121434" cy="966753"/>
          </a:xfrm>
          <a:prstGeom prst="hexagon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F153B224-8347-47AE-B39C-73DD41B7099F}"/>
              </a:ext>
            </a:extLst>
          </p:cNvPr>
          <p:cNvSpPr txBox="1"/>
          <p:nvPr/>
        </p:nvSpPr>
        <p:spPr>
          <a:xfrm>
            <a:off x="4681861" y="4328379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155" name="Hexagon 154">
            <a:extLst>
              <a:ext uri="{FF2B5EF4-FFF2-40B4-BE49-F238E27FC236}">
                <a16:creationId xmlns:a16="http://schemas.microsoft.com/office/drawing/2014/main" id="{0A9152DE-ECBA-4466-B1FA-EBC9D4131592}"/>
              </a:ext>
            </a:extLst>
          </p:cNvPr>
          <p:cNvSpPr/>
          <p:nvPr/>
        </p:nvSpPr>
        <p:spPr>
          <a:xfrm rot="16200000">
            <a:off x="4396033" y="3715978"/>
            <a:ext cx="1269434" cy="1094339"/>
          </a:xfrm>
          <a:prstGeom prst="hexagon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7" name="Picture 156" descr="A picture containing drawing&#10;&#10;Description automatically generated">
            <a:extLst>
              <a:ext uri="{FF2B5EF4-FFF2-40B4-BE49-F238E27FC236}">
                <a16:creationId xmlns:a16="http://schemas.microsoft.com/office/drawing/2014/main" id="{BEC70CEA-5790-4B8B-9EB3-F747B72B5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607" y="3826953"/>
            <a:ext cx="433046" cy="502920"/>
          </a:xfrm>
          <a:prstGeom prst="rect">
            <a:avLst/>
          </a:prstGeom>
        </p:spPr>
      </p:pic>
      <p:sp>
        <p:nvSpPr>
          <p:cNvPr id="159" name="Hexagon 158">
            <a:extLst>
              <a:ext uri="{FF2B5EF4-FFF2-40B4-BE49-F238E27FC236}">
                <a16:creationId xmlns:a16="http://schemas.microsoft.com/office/drawing/2014/main" id="{49576087-DAE9-4BD1-87BB-60362B0291FC}"/>
              </a:ext>
            </a:extLst>
          </p:cNvPr>
          <p:cNvSpPr/>
          <p:nvPr/>
        </p:nvSpPr>
        <p:spPr>
          <a:xfrm rot="16200000">
            <a:off x="5792087" y="3779771"/>
            <a:ext cx="1121434" cy="966753"/>
          </a:xfrm>
          <a:prstGeom prst="hexagon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FF10FF2-F2F9-48AB-A4D9-C86B8F89C64B}"/>
              </a:ext>
            </a:extLst>
          </p:cNvPr>
          <p:cNvSpPr txBox="1"/>
          <p:nvPr/>
        </p:nvSpPr>
        <p:spPr>
          <a:xfrm>
            <a:off x="6003914" y="4328379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sp>
        <p:nvSpPr>
          <p:cNvPr id="163" name="Hexagon 162">
            <a:extLst>
              <a:ext uri="{FF2B5EF4-FFF2-40B4-BE49-F238E27FC236}">
                <a16:creationId xmlns:a16="http://schemas.microsoft.com/office/drawing/2014/main" id="{53C5583C-93C8-436B-A467-D66F812A9FB9}"/>
              </a:ext>
            </a:extLst>
          </p:cNvPr>
          <p:cNvSpPr/>
          <p:nvPr/>
        </p:nvSpPr>
        <p:spPr>
          <a:xfrm rot="16200000">
            <a:off x="5718086" y="3715978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5" name="Picture 16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24A656-A26A-49BD-BCBA-5A112AC27A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562" y="3864333"/>
            <a:ext cx="400859" cy="465539"/>
          </a:xfrm>
          <a:prstGeom prst="rect">
            <a:avLst/>
          </a:prstGeom>
        </p:spPr>
      </p:pic>
      <p:pic>
        <p:nvPicPr>
          <p:cNvPr id="253" name="Graphic 252">
            <a:extLst>
              <a:ext uri="{FF2B5EF4-FFF2-40B4-BE49-F238E27FC236}">
                <a16:creationId xmlns:a16="http://schemas.microsoft.com/office/drawing/2014/main" id="{73DC2157-B7E3-4992-A018-026DC472910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" r="-1067" b="45686"/>
          <a:stretch/>
        </p:blipFill>
        <p:spPr>
          <a:xfrm>
            <a:off x="8059483" y="3365032"/>
            <a:ext cx="391398" cy="263398"/>
          </a:xfrm>
          <a:prstGeom prst="rect">
            <a:avLst/>
          </a:prstGeom>
        </p:spPr>
      </p:pic>
      <p:pic>
        <p:nvPicPr>
          <p:cNvPr id="257" name="Graphic 256">
            <a:extLst>
              <a:ext uri="{FF2B5EF4-FFF2-40B4-BE49-F238E27FC236}">
                <a16:creationId xmlns:a16="http://schemas.microsoft.com/office/drawing/2014/main" id="{58458947-B9AC-4064-BA5D-2FE2C342366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7797" b="18132"/>
          <a:stretch/>
        </p:blipFill>
        <p:spPr>
          <a:xfrm>
            <a:off x="5885006" y="3890847"/>
            <a:ext cx="234847" cy="706852"/>
          </a:xfrm>
          <a:prstGeom prst="rect">
            <a:avLst/>
          </a:prstGeom>
        </p:spPr>
      </p:pic>
      <p:pic>
        <p:nvPicPr>
          <p:cNvPr id="261" name="Graphic 260">
            <a:extLst>
              <a:ext uri="{FF2B5EF4-FFF2-40B4-BE49-F238E27FC236}">
                <a16:creationId xmlns:a16="http://schemas.microsoft.com/office/drawing/2014/main" id="{6FB91526-E42A-4790-B240-51B9F771170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7797" b="18132"/>
          <a:stretch/>
        </p:blipFill>
        <p:spPr>
          <a:xfrm flipH="1">
            <a:off x="6607633" y="3890847"/>
            <a:ext cx="234847" cy="706852"/>
          </a:xfrm>
          <a:prstGeom prst="rect">
            <a:avLst/>
          </a:prstGeom>
        </p:spPr>
      </p:pic>
      <p:pic>
        <p:nvPicPr>
          <p:cNvPr id="263" name="Graphic 262">
            <a:extLst>
              <a:ext uri="{FF2B5EF4-FFF2-40B4-BE49-F238E27FC236}">
                <a16:creationId xmlns:a16="http://schemas.microsoft.com/office/drawing/2014/main" id="{03483B0D-CD8C-4905-AC44-F725D4EE9FD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rot="120000">
            <a:off x="4762433" y="4353689"/>
            <a:ext cx="121522" cy="365760"/>
          </a:xfrm>
          <a:prstGeom prst="rect">
            <a:avLst/>
          </a:prstGeom>
        </p:spPr>
      </p:pic>
      <p:pic>
        <p:nvPicPr>
          <p:cNvPr id="267" name="Graphic 266">
            <a:extLst>
              <a:ext uri="{FF2B5EF4-FFF2-40B4-BE49-F238E27FC236}">
                <a16:creationId xmlns:a16="http://schemas.microsoft.com/office/drawing/2014/main" id="{76AEFC8E-FEC6-4DB2-9000-247B1DADBF3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rot="21480000" flipH="1">
            <a:off x="5194265" y="4353689"/>
            <a:ext cx="121522" cy="365760"/>
          </a:xfrm>
          <a:prstGeom prst="rect">
            <a:avLst/>
          </a:prstGeom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17F3296A-B52F-466F-AD97-A0C47E915B93}"/>
              </a:ext>
            </a:extLst>
          </p:cNvPr>
          <p:cNvSpPr/>
          <p:nvPr/>
        </p:nvSpPr>
        <p:spPr>
          <a:xfrm rot="16200000">
            <a:off x="395109" y="5374989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23DC5A-E31C-41B9-B73D-FCEF502C32FD}"/>
              </a:ext>
            </a:extLst>
          </p:cNvPr>
          <p:cNvSpPr txBox="1"/>
          <p:nvPr/>
        </p:nvSpPr>
        <p:spPr>
          <a:xfrm>
            <a:off x="606937" y="5923597"/>
            <a:ext cx="697778" cy="39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100</a:t>
            </a: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62DF2FE1-685B-42C9-A645-DF7E557026D4}"/>
              </a:ext>
            </a:extLst>
          </p:cNvPr>
          <p:cNvSpPr/>
          <p:nvPr/>
        </p:nvSpPr>
        <p:spPr>
          <a:xfrm rot="16200000">
            <a:off x="321109" y="5311196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66DDFD2-19E2-44EE-B4BD-B0D41C378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04" y="5422170"/>
            <a:ext cx="433046" cy="502920"/>
          </a:xfrm>
          <a:prstGeom prst="rect">
            <a:avLst/>
          </a:prstGeom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0F497A51-FBDB-4CC5-9F98-1956E357F643}"/>
              </a:ext>
            </a:extLst>
          </p:cNvPr>
          <p:cNvSpPr/>
          <p:nvPr/>
        </p:nvSpPr>
        <p:spPr>
          <a:xfrm rot="16200000">
            <a:off x="1755750" y="5374990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25A12C-19A1-4BBE-A0E6-83C49429248E}"/>
              </a:ext>
            </a:extLst>
          </p:cNvPr>
          <p:cNvSpPr txBox="1"/>
          <p:nvPr/>
        </p:nvSpPr>
        <p:spPr>
          <a:xfrm>
            <a:off x="1967577" y="59235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1E11D052-E375-43B5-AA91-14E675D041D1}"/>
              </a:ext>
            </a:extLst>
          </p:cNvPr>
          <p:cNvSpPr/>
          <p:nvPr/>
        </p:nvSpPr>
        <p:spPr>
          <a:xfrm rot="16200000">
            <a:off x="1681749" y="5311197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24D733C7-0364-4C70-9E59-4358FD658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323" y="5422170"/>
            <a:ext cx="433046" cy="502920"/>
          </a:xfrm>
          <a:prstGeom prst="rect">
            <a:avLst/>
          </a:prstGeom>
        </p:spPr>
      </p:pic>
      <p:sp>
        <p:nvSpPr>
          <p:cNvPr id="19" name="Hexagon 18">
            <a:extLst>
              <a:ext uri="{FF2B5EF4-FFF2-40B4-BE49-F238E27FC236}">
                <a16:creationId xmlns:a16="http://schemas.microsoft.com/office/drawing/2014/main" id="{A127A8A6-0C86-4769-8E73-559C33C06E6C}"/>
              </a:ext>
            </a:extLst>
          </p:cNvPr>
          <p:cNvSpPr/>
          <p:nvPr/>
        </p:nvSpPr>
        <p:spPr>
          <a:xfrm rot="16200000">
            <a:off x="3112892" y="5374988"/>
            <a:ext cx="1121434" cy="966753"/>
          </a:xfrm>
          <a:prstGeom prst="hexagon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3BF195-2F3D-4F61-B99C-5F0BD7657BD8}"/>
              </a:ext>
            </a:extLst>
          </p:cNvPr>
          <p:cNvSpPr txBox="1"/>
          <p:nvPr/>
        </p:nvSpPr>
        <p:spPr>
          <a:xfrm>
            <a:off x="3324719" y="592359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1FB562BE-8C78-47B4-B84D-F0DA0A0BB6BB}"/>
              </a:ext>
            </a:extLst>
          </p:cNvPr>
          <p:cNvSpPr/>
          <p:nvPr/>
        </p:nvSpPr>
        <p:spPr>
          <a:xfrm rot="16200000">
            <a:off x="3038891" y="5311195"/>
            <a:ext cx="1269434" cy="1094339"/>
          </a:xfrm>
          <a:prstGeom prst="hexagon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picture containing drawing&#10;&#10;Description automatically generated">
            <a:extLst>
              <a:ext uri="{FF2B5EF4-FFF2-40B4-BE49-F238E27FC236}">
                <a16:creationId xmlns:a16="http://schemas.microsoft.com/office/drawing/2014/main" id="{EA3ACE0A-37A1-4A4B-837B-E4378D8AA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465" y="5422170"/>
            <a:ext cx="433046" cy="502920"/>
          </a:xfrm>
          <a:prstGeom prst="rect">
            <a:avLst/>
          </a:prstGeom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501DDB8E-5B38-4A35-8A2E-F18E76BEC074}"/>
              </a:ext>
            </a:extLst>
          </p:cNvPr>
          <p:cNvSpPr/>
          <p:nvPr/>
        </p:nvSpPr>
        <p:spPr>
          <a:xfrm rot="16200000">
            <a:off x="4470034" y="5374988"/>
            <a:ext cx="1121434" cy="966753"/>
          </a:xfrm>
          <a:prstGeom prst="hexagon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86C069-76A6-42E4-9697-2ECD3BDF808E}"/>
              </a:ext>
            </a:extLst>
          </p:cNvPr>
          <p:cNvSpPr txBox="1"/>
          <p:nvPr/>
        </p:nvSpPr>
        <p:spPr>
          <a:xfrm>
            <a:off x="4681861" y="592359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8034EAB1-0C9C-4FEB-8876-DC9B7458DAFF}"/>
              </a:ext>
            </a:extLst>
          </p:cNvPr>
          <p:cNvSpPr/>
          <p:nvPr/>
        </p:nvSpPr>
        <p:spPr>
          <a:xfrm rot="16200000">
            <a:off x="4396033" y="5311195"/>
            <a:ext cx="1269434" cy="1094339"/>
          </a:xfrm>
          <a:prstGeom prst="hexagon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DA78591-D33B-45E7-AEA0-BE0EBC9921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607" y="5422170"/>
            <a:ext cx="433046" cy="502920"/>
          </a:xfrm>
          <a:prstGeom prst="rect">
            <a:avLst/>
          </a:prstGeom>
        </p:spPr>
      </p:pic>
      <p:sp>
        <p:nvSpPr>
          <p:cNvPr id="28" name="Hexagon 27">
            <a:extLst>
              <a:ext uri="{FF2B5EF4-FFF2-40B4-BE49-F238E27FC236}">
                <a16:creationId xmlns:a16="http://schemas.microsoft.com/office/drawing/2014/main" id="{4E2CDFCF-2DC9-4C3A-BD65-8430D2177656}"/>
              </a:ext>
            </a:extLst>
          </p:cNvPr>
          <p:cNvSpPr/>
          <p:nvPr/>
        </p:nvSpPr>
        <p:spPr>
          <a:xfrm rot="16200000">
            <a:off x="5792087" y="5374988"/>
            <a:ext cx="1121434" cy="966753"/>
          </a:xfrm>
          <a:prstGeom prst="hexagon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529118-8DAE-487B-98F4-1D78B228E0BA}"/>
              </a:ext>
            </a:extLst>
          </p:cNvPr>
          <p:cNvSpPr txBox="1"/>
          <p:nvPr/>
        </p:nvSpPr>
        <p:spPr>
          <a:xfrm>
            <a:off x="6003914" y="592359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838A6DAE-744B-40D4-A86A-94CD2335EF9A}"/>
              </a:ext>
            </a:extLst>
          </p:cNvPr>
          <p:cNvSpPr/>
          <p:nvPr/>
        </p:nvSpPr>
        <p:spPr>
          <a:xfrm rot="16200000">
            <a:off x="5718086" y="5311195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4" name="Picture 2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B36FBDE-CCD9-429C-BAAD-648F6991A5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562" y="5459550"/>
            <a:ext cx="400859" cy="465539"/>
          </a:xfrm>
          <a:prstGeom prst="rect">
            <a:avLst/>
          </a:prstGeom>
        </p:spPr>
      </p:pic>
      <p:pic>
        <p:nvPicPr>
          <p:cNvPr id="226" name="Graphic 225">
            <a:extLst>
              <a:ext uri="{FF2B5EF4-FFF2-40B4-BE49-F238E27FC236}">
                <a16:creationId xmlns:a16="http://schemas.microsoft.com/office/drawing/2014/main" id="{F2F41F46-CDE7-4DFD-A70F-3986DB1686B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7797" b="18132"/>
          <a:stretch/>
        </p:blipFill>
        <p:spPr>
          <a:xfrm>
            <a:off x="5885006" y="5486064"/>
            <a:ext cx="234847" cy="706852"/>
          </a:xfrm>
          <a:prstGeom prst="rect">
            <a:avLst/>
          </a:prstGeom>
        </p:spPr>
      </p:pic>
      <p:pic>
        <p:nvPicPr>
          <p:cNvPr id="228" name="Graphic 227">
            <a:extLst>
              <a:ext uri="{FF2B5EF4-FFF2-40B4-BE49-F238E27FC236}">
                <a16:creationId xmlns:a16="http://schemas.microsoft.com/office/drawing/2014/main" id="{98F3A022-3CE5-4A37-81D2-47B070935C1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7797" b="18132"/>
          <a:stretch/>
        </p:blipFill>
        <p:spPr>
          <a:xfrm flipH="1">
            <a:off x="6607633" y="5486064"/>
            <a:ext cx="234847" cy="706852"/>
          </a:xfrm>
          <a:prstGeom prst="rect">
            <a:avLst/>
          </a:prstGeom>
        </p:spPr>
      </p:pic>
      <p:pic>
        <p:nvPicPr>
          <p:cNvPr id="230" name="Graphic 229">
            <a:extLst>
              <a:ext uri="{FF2B5EF4-FFF2-40B4-BE49-F238E27FC236}">
                <a16:creationId xmlns:a16="http://schemas.microsoft.com/office/drawing/2014/main" id="{4E0A399C-196D-4DED-861E-CCAC39AE4FF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rot="120000">
            <a:off x="4762433" y="5948906"/>
            <a:ext cx="121522" cy="365760"/>
          </a:xfrm>
          <a:prstGeom prst="rect">
            <a:avLst/>
          </a:prstGeom>
        </p:spPr>
      </p:pic>
      <p:pic>
        <p:nvPicPr>
          <p:cNvPr id="232" name="Graphic 231">
            <a:extLst>
              <a:ext uri="{FF2B5EF4-FFF2-40B4-BE49-F238E27FC236}">
                <a16:creationId xmlns:a16="http://schemas.microsoft.com/office/drawing/2014/main" id="{EC6D30D4-54E9-46A4-910D-8DDB180A093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rot="21480000" flipH="1">
            <a:off x="5194265" y="5948906"/>
            <a:ext cx="121522" cy="365760"/>
          </a:xfrm>
          <a:prstGeom prst="rect">
            <a:avLst/>
          </a:prstGeom>
        </p:spPr>
      </p:pic>
      <p:sp>
        <p:nvSpPr>
          <p:cNvPr id="249" name="Rectangle 248">
            <a:extLst>
              <a:ext uri="{FF2B5EF4-FFF2-40B4-BE49-F238E27FC236}">
                <a16:creationId xmlns:a16="http://schemas.microsoft.com/office/drawing/2014/main" id="{B4F90254-EBD2-4C1A-BBDA-063E2617CAA2}"/>
              </a:ext>
            </a:extLst>
          </p:cNvPr>
          <p:cNvSpPr/>
          <p:nvPr/>
        </p:nvSpPr>
        <p:spPr>
          <a:xfrm>
            <a:off x="3012382" y="5088068"/>
            <a:ext cx="4242757" cy="156355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036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9EF27C88-87EF-4ACB-B642-5861324B7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4018" y="5390114"/>
            <a:ext cx="914400" cy="1143000"/>
          </a:xfrm>
          <a:prstGeom prst="rect">
            <a:avLst/>
          </a:prstGeom>
        </p:spPr>
      </p:pic>
      <p:sp>
        <p:nvSpPr>
          <p:cNvPr id="25" name="Hexagon 24">
            <a:extLst>
              <a:ext uri="{FF2B5EF4-FFF2-40B4-BE49-F238E27FC236}">
                <a16:creationId xmlns:a16="http://schemas.microsoft.com/office/drawing/2014/main" id="{00D32308-4D6F-414D-8D2F-C1216B70C543}"/>
              </a:ext>
            </a:extLst>
          </p:cNvPr>
          <p:cNvSpPr/>
          <p:nvPr/>
        </p:nvSpPr>
        <p:spPr>
          <a:xfrm rot="16200000">
            <a:off x="3029147" y="5183583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3CECAEB3-5BB7-4CC5-A234-B9DBEF110F0B}"/>
              </a:ext>
            </a:extLst>
          </p:cNvPr>
          <p:cNvSpPr/>
          <p:nvPr/>
        </p:nvSpPr>
        <p:spPr>
          <a:xfrm rot="16200000">
            <a:off x="4913411" y="4040523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6FF3DDB-BF3C-4F76-B1F3-6E9158C24309}"/>
              </a:ext>
            </a:extLst>
          </p:cNvPr>
          <p:cNvSpPr txBox="1"/>
          <p:nvPr/>
        </p:nvSpPr>
        <p:spPr>
          <a:xfrm>
            <a:off x="5125238" y="4589131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76E4F76-ED36-4DE1-AF55-776DCA4DF20F}"/>
              </a:ext>
            </a:extLst>
          </p:cNvPr>
          <p:cNvSpPr/>
          <p:nvPr/>
        </p:nvSpPr>
        <p:spPr>
          <a:xfrm rot="16200000">
            <a:off x="4739720" y="5230186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24B188B-3BE8-481A-81F5-35446B674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050" y="4070770"/>
            <a:ext cx="478060" cy="555197"/>
          </a:xfrm>
          <a:prstGeom prst="rect">
            <a:avLst/>
          </a:prstGeom>
        </p:spPr>
      </p:pic>
      <p:sp>
        <p:nvSpPr>
          <p:cNvPr id="42" name="Hexagon 41">
            <a:extLst>
              <a:ext uri="{FF2B5EF4-FFF2-40B4-BE49-F238E27FC236}">
                <a16:creationId xmlns:a16="http://schemas.microsoft.com/office/drawing/2014/main" id="{DCC703DE-A5EC-4CE9-A4A3-16AE1739EFAE}"/>
              </a:ext>
            </a:extLst>
          </p:cNvPr>
          <p:cNvSpPr/>
          <p:nvPr/>
        </p:nvSpPr>
        <p:spPr>
          <a:xfrm rot="16200000">
            <a:off x="348701" y="-1376655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1D1DFC-24D3-42D6-BED2-8E044B15238A}"/>
              </a:ext>
            </a:extLst>
          </p:cNvPr>
          <p:cNvSpPr txBox="1"/>
          <p:nvPr/>
        </p:nvSpPr>
        <p:spPr>
          <a:xfrm>
            <a:off x="560528" y="-828047"/>
            <a:ext cx="697778" cy="39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100</a:t>
            </a:r>
          </a:p>
        </p:txBody>
      </p:sp>
      <p:sp>
        <p:nvSpPr>
          <p:cNvPr id="56" name="Hexagon 55">
            <a:extLst>
              <a:ext uri="{FF2B5EF4-FFF2-40B4-BE49-F238E27FC236}">
                <a16:creationId xmlns:a16="http://schemas.microsoft.com/office/drawing/2014/main" id="{68857C3E-2879-4E1D-8934-4930EB4C2D89}"/>
              </a:ext>
            </a:extLst>
          </p:cNvPr>
          <p:cNvSpPr/>
          <p:nvPr/>
        </p:nvSpPr>
        <p:spPr>
          <a:xfrm rot="16200000">
            <a:off x="274700" y="-1440448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9550FF5-2FA6-421C-ABBA-E3E1CBC6A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40" y="-1346408"/>
            <a:ext cx="478060" cy="555197"/>
          </a:xfrm>
          <a:prstGeom prst="rect">
            <a:avLst/>
          </a:prstGeom>
        </p:spPr>
      </p:pic>
      <p:sp>
        <p:nvSpPr>
          <p:cNvPr id="103" name="Hexagon 102">
            <a:extLst>
              <a:ext uri="{FF2B5EF4-FFF2-40B4-BE49-F238E27FC236}">
                <a16:creationId xmlns:a16="http://schemas.microsoft.com/office/drawing/2014/main" id="{8A0ABBE3-4036-4BC6-B2F1-5BA3885B5C57}"/>
              </a:ext>
            </a:extLst>
          </p:cNvPr>
          <p:cNvSpPr/>
          <p:nvPr/>
        </p:nvSpPr>
        <p:spPr>
          <a:xfrm rot="16200000">
            <a:off x="1709341" y="-1376654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40600AC-99E4-4C7E-83D9-23A542358919}"/>
              </a:ext>
            </a:extLst>
          </p:cNvPr>
          <p:cNvSpPr txBox="1"/>
          <p:nvPr/>
        </p:nvSpPr>
        <p:spPr>
          <a:xfrm>
            <a:off x="1921168" y="-82804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107" name="Hexagon 106">
            <a:extLst>
              <a:ext uri="{FF2B5EF4-FFF2-40B4-BE49-F238E27FC236}">
                <a16:creationId xmlns:a16="http://schemas.microsoft.com/office/drawing/2014/main" id="{3312E564-0CFB-42BF-9E64-459E459A28DD}"/>
              </a:ext>
            </a:extLst>
          </p:cNvPr>
          <p:cNvSpPr/>
          <p:nvPr/>
        </p:nvSpPr>
        <p:spPr>
          <a:xfrm rot="16200000">
            <a:off x="1635340" y="-1440447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4DD363-03F7-4D34-AF91-C0C5EAB11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80" y="-1346407"/>
            <a:ext cx="478060" cy="555197"/>
          </a:xfrm>
          <a:prstGeom prst="rect">
            <a:avLst/>
          </a:prstGeom>
        </p:spPr>
      </p:pic>
      <p:sp>
        <p:nvSpPr>
          <p:cNvPr id="111" name="Hexagon 110">
            <a:extLst>
              <a:ext uri="{FF2B5EF4-FFF2-40B4-BE49-F238E27FC236}">
                <a16:creationId xmlns:a16="http://schemas.microsoft.com/office/drawing/2014/main" id="{CE18F555-3993-4118-A148-C3B1DF61BEED}"/>
              </a:ext>
            </a:extLst>
          </p:cNvPr>
          <p:cNvSpPr/>
          <p:nvPr/>
        </p:nvSpPr>
        <p:spPr>
          <a:xfrm rot="16200000">
            <a:off x="3066483" y="-1376656"/>
            <a:ext cx="1121434" cy="966753"/>
          </a:xfrm>
          <a:prstGeom prst="hexagon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75C2C6B-34C1-41A2-905A-0BFD4B77F4E4}"/>
              </a:ext>
            </a:extLst>
          </p:cNvPr>
          <p:cNvSpPr txBox="1"/>
          <p:nvPr/>
        </p:nvSpPr>
        <p:spPr>
          <a:xfrm>
            <a:off x="3278310" y="-82804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115" name="Hexagon 114">
            <a:extLst>
              <a:ext uri="{FF2B5EF4-FFF2-40B4-BE49-F238E27FC236}">
                <a16:creationId xmlns:a16="http://schemas.microsoft.com/office/drawing/2014/main" id="{B4D988E2-0AE2-45E2-8AC3-4651C8A61074}"/>
              </a:ext>
            </a:extLst>
          </p:cNvPr>
          <p:cNvSpPr/>
          <p:nvPr/>
        </p:nvSpPr>
        <p:spPr>
          <a:xfrm rot="16200000">
            <a:off x="2992482" y="-1440449"/>
            <a:ext cx="1269434" cy="1094339"/>
          </a:xfrm>
          <a:prstGeom prst="hexagon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Picture 1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A4130F-5D47-42C0-8849-45DD82ED9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122" y="-1346409"/>
            <a:ext cx="478060" cy="555197"/>
          </a:xfrm>
          <a:prstGeom prst="rect">
            <a:avLst/>
          </a:prstGeom>
        </p:spPr>
      </p:pic>
      <p:sp>
        <p:nvSpPr>
          <p:cNvPr id="119" name="Hexagon 118">
            <a:extLst>
              <a:ext uri="{FF2B5EF4-FFF2-40B4-BE49-F238E27FC236}">
                <a16:creationId xmlns:a16="http://schemas.microsoft.com/office/drawing/2014/main" id="{A4FFFB75-DE87-44CA-B7B2-4BCDC631B2E4}"/>
              </a:ext>
            </a:extLst>
          </p:cNvPr>
          <p:cNvSpPr/>
          <p:nvPr/>
        </p:nvSpPr>
        <p:spPr>
          <a:xfrm rot="16200000">
            <a:off x="4423625" y="-1376656"/>
            <a:ext cx="1121434" cy="966753"/>
          </a:xfrm>
          <a:prstGeom prst="hexagon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C79C402-CC07-4431-80B8-6FF5FE953780}"/>
              </a:ext>
            </a:extLst>
          </p:cNvPr>
          <p:cNvSpPr txBox="1"/>
          <p:nvPr/>
        </p:nvSpPr>
        <p:spPr>
          <a:xfrm>
            <a:off x="4635452" y="-82804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123" name="Hexagon 122">
            <a:extLst>
              <a:ext uri="{FF2B5EF4-FFF2-40B4-BE49-F238E27FC236}">
                <a16:creationId xmlns:a16="http://schemas.microsoft.com/office/drawing/2014/main" id="{1E92D7A8-BF41-4FEE-865F-0BD44A564CC0}"/>
              </a:ext>
            </a:extLst>
          </p:cNvPr>
          <p:cNvSpPr/>
          <p:nvPr/>
        </p:nvSpPr>
        <p:spPr>
          <a:xfrm rot="16200000">
            <a:off x="4349624" y="-1440449"/>
            <a:ext cx="1269434" cy="1094339"/>
          </a:xfrm>
          <a:prstGeom prst="hexagon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5" name="Picture 1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4A177CA-1C0A-47A6-93AE-FA7128069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264" y="-1346409"/>
            <a:ext cx="478060" cy="555197"/>
          </a:xfrm>
          <a:prstGeom prst="rect">
            <a:avLst/>
          </a:prstGeom>
        </p:spPr>
      </p:pic>
      <p:sp>
        <p:nvSpPr>
          <p:cNvPr id="127" name="Hexagon 126">
            <a:extLst>
              <a:ext uri="{FF2B5EF4-FFF2-40B4-BE49-F238E27FC236}">
                <a16:creationId xmlns:a16="http://schemas.microsoft.com/office/drawing/2014/main" id="{18E9D1C4-F8D2-4A8A-A46A-4F9D05881E9B}"/>
              </a:ext>
            </a:extLst>
          </p:cNvPr>
          <p:cNvSpPr/>
          <p:nvPr/>
        </p:nvSpPr>
        <p:spPr>
          <a:xfrm rot="16200000">
            <a:off x="5745678" y="-1376656"/>
            <a:ext cx="1121434" cy="966753"/>
          </a:xfrm>
          <a:prstGeom prst="hexagon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D08486D-2D42-46A8-B52F-D3081BDB9C4A}"/>
              </a:ext>
            </a:extLst>
          </p:cNvPr>
          <p:cNvSpPr txBox="1"/>
          <p:nvPr/>
        </p:nvSpPr>
        <p:spPr>
          <a:xfrm>
            <a:off x="5957505" y="-82804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sp>
        <p:nvSpPr>
          <p:cNvPr id="131" name="Hexagon 130">
            <a:extLst>
              <a:ext uri="{FF2B5EF4-FFF2-40B4-BE49-F238E27FC236}">
                <a16:creationId xmlns:a16="http://schemas.microsoft.com/office/drawing/2014/main" id="{A4042598-76E1-4363-A3FA-87F048592012}"/>
              </a:ext>
            </a:extLst>
          </p:cNvPr>
          <p:cNvSpPr/>
          <p:nvPr/>
        </p:nvSpPr>
        <p:spPr>
          <a:xfrm rot="16200000">
            <a:off x="5671677" y="-1440449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" name="Picture 132" descr="A picture containing drawing&#10;&#10;Description automatically generated">
            <a:extLst>
              <a:ext uri="{FF2B5EF4-FFF2-40B4-BE49-F238E27FC236}">
                <a16:creationId xmlns:a16="http://schemas.microsoft.com/office/drawing/2014/main" id="{10FC015B-B25A-429B-A003-15FDCF1174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317" y="-1346409"/>
            <a:ext cx="478060" cy="55519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169195-422E-4F7B-A80A-6304882C0F4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8474"/>
          <a:stretch/>
        </p:blipFill>
        <p:spPr>
          <a:xfrm>
            <a:off x="909417" y="2559527"/>
            <a:ext cx="323850" cy="48145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1C7C82B-DFD0-4A7B-8AA6-6A671892EE8A}"/>
              </a:ext>
            </a:extLst>
          </p:cNvPr>
          <p:cNvSpPr/>
          <p:nvPr/>
        </p:nvSpPr>
        <p:spPr>
          <a:xfrm>
            <a:off x="1874078" y="2411018"/>
            <a:ext cx="960120" cy="1143000"/>
          </a:xfrm>
          <a:prstGeom prst="roundRect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F84C226-8FC0-4D78-8A44-A4E0F4B99806}"/>
              </a:ext>
            </a:extLst>
          </p:cNvPr>
          <p:cNvSpPr/>
          <p:nvPr/>
        </p:nvSpPr>
        <p:spPr>
          <a:xfrm>
            <a:off x="551802" y="2351413"/>
            <a:ext cx="1097280" cy="1271016"/>
          </a:xfrm>
          <a:prstGeom prst="roundRect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10829F9-7A5F-4E2F-9EFC-57AB9B9005FA}"/>
              </a:ext>
            </a:extLst>
          </p:cNvPr>
          <p:cNvSpPr/>
          <p:nvPr/>
        </p:nvSpPr>
        <p:spPr>
          <a:xfrm>
            <a:off x="620382" y="2410849"/>
            <a:ext cx="960120" cy="1143000"/>
          </a:xfrm>
          <a:prstGeom prst="roundRect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3C71E5-D7B4-46FD-96E6-EEF4610135DF}"/>
              </a:ext>
            </a:extLst>
          </p:cNvPr>
          <p:cNvSpPr txBox="1"/>
          <p:nvPr/>
        </p:nvSpPr>
        <p:spPr>
          <a:xfrm>
            <a:off x="745493" y="3120800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A411FE0-CB95-45C7-B85F-3AAC793F74D7}"/>
              </a:ext>
            </a:extLst>
          </p:cNvPr>
          <p:cNvSpPr/>
          <p:nvPr/>
        </p:nvSpPr>
        <p:spPr>
          <a:xfrm>
            <a:off x="1805498" y="2351582"/>
            <a:ext cx="1097280" cy="1271016"/>
          </a:xfrm>
          <a:prstGeom prst="roundRect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6EABF8-D122-46FF-9E24-B77674D88A46}"/>
              </a:ext>
            </a:extLst>
          </p:cNvPr>
          <p:cNvSpPr txBox="1"/>
          <p:nvPr/>
        </p:nvSpPr>
        <p:spPr>
          <a:xfrm>
            <a:off x="1999189" y="3120969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DE5C1C2-80BB-4940-A74D-DC8D80BB4954}"/>
              </a:ext>
            </a:extLst>
          </p:cNvPr>
          <p:cNvSpPr/>
          <p:nvPr/>
        </p:nvSpPr>
        <p:spPr>
          <a:xfrm>
            <a:off x="3130025" y="2410849"/>
            <a:ext cx="960120" cy="1143000"/>
          </a:xfrm>
          <a:prstGeom prst="roundRect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218BA8E-9A9B-4F5A-B9DD-708344CD82E3}"/>
              </a:ext>
            </a:extLst>
          </p:cNvPr>
          <p:cNvSpPr/>
          <p:nvPr/>
        </p:nvSpPr>
        <p:spPr>
          <a:xfrm>
            <a:off x="3061445" y="2351413"/>
            <a:ext cx="1097280" cy="1271016"/>
          </a:xfrm>
          <a:prstGeom prst="roundRect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6729BF-32B4-4065-AD60-6614617CC1DE}"/>
              </a:ext>
            </a:extLst>
          </p:cNvPr>
          <p:cNvSpPr txBox="1"/>
          <p:nvPr/>
        </p:nvSpPr>
        <p:spPr>
          <a:xfrm>
            <a:off x="3255136" y="3120800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6E3732E-FBBA-4D83-AF98-339807993F49}"/>
              </a:ext>
            </a:extLst>
          </p:cNvPr>
          <p:cNvSpPr/>
          <p:nvPr/>
        </p:nvSpPr>
        <p:spPr>
          <a:xfrm>
            <a:off x="4437459" y="2410849"/>
            <a:ext cx="960120" cy="1143000"/>
          </a:xfrm>
          <a:prstGeom prst="roundRect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A52F095-CEA4-46F5-BBE3-8D58DF732202}"/>
              </a:ext>
            </a:extLst>
          </p:cNvPr>
          <p:cNvSpPr/>
          <p:nvPr/>
        </p:nvSpPr>
        <p:spPr>
          <a:xfrm>
            <a:off x="4368879" y="2351413"/>
            <a:ext cx="1097280" cy="1271016"/>
          </a:xfrm>
          <a:prstGeom prst="roundRect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C64394-429C-4FC9-A69C-30AF3B49C493}"/>
              </a:ext>
            </a:extLst>
          </p:cNvPr>
          <p:cNvSpPr txBox="1"/>
          <p:nvPr/>
        </p:nvSpPr>
        <p:spPr>
          <a:xfrm>
            <a:off x="4562570" y="3120800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FD4D862-E6FA-425F-B247-A7BB330CF1F6}"/>
              </a:ext>
            </a:extLst>
          </p:cNvPr>
          <p:cNvSpPr/>
          <p:nvPr/>
        </p:nvSpPr>
        <p:spPr>
          <a:xfrm>
            <a:off x="5720956" y="2410849"/>
            <a:ext cx="960120" cy="1143000"/>
          </a:xfrm>
          <a:prstGeom prst="roundRect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F43A33C-9223-4E23-8AC6-6B1E2BC510D8}"/>
              </a:ext>
            </a:extLst>
          </p:cNvPr>
          <p:cNvSpPr/>
          <p:nvPr/>
        </p:nvSpPr>
        <p:spPr>
          <a:xfrm>
            <a:off x="5652376" y="2351413"/>
            <a:ext cx="1097280" cy="1271016"/>
          </a:xfrm>
          <a:prstGeom prst="roundRect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4A779F-A81B-4CAC-9148-9E43EE1E0402}"/>
              </a:ext>
            </a:extLst>
          </p:cNvPr>
          <p:cNvSpPr txBox="1"/>
          <p:nvPr/>
        </p:nvSpPr>
        <p:spPr>
          <a:xfrm>
            <a:off x="5846067" y="3120800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9135D210-F4AA-458B-9CB6-FD6C306CD28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57797" b="18132"/>
          <a:stretch/>
        </p:blipFill>
        <p:spPr>
          <a:xfrm>
            <a:off x="5805794" y="2376948"/>
            <a:ext cx="234847" cy="706852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D0E630AB-06C6-42F2-ADF1-1CA439E3A5F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57797" b="18132"/>
          <a:stretch/>
        </p:blipFill>
        <p:spPr>
          <a:xfrm flipH="1">
            <a:off x="6388721" y="2376948"/>
            <a:ext cx="234847" cy="706852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D6C4E47B-FD4D-4699-A752-1F64CD7EA53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57797" b="18132"/>
          <a:stretch/>
        </p:blipFill>
        <p:spPr>
          <a:xfrm rot="120000">
            <a:off x="4642541" y="3142984"/>
            <a:ext cx="121522" cy="36576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DC89479C-998F-4AEF-AE9D-762ED010680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57797" b="18132"/>
          <a:stretch/>
        </p:blipFill>
        <p:spPr>
          <a:xfrm rot="-120000" flipH="1">
            <a:off x="5074538" y="3142984"/>
            <a:ext cx="121522" cy="36576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9A52A4D4-8A3B-4064-A021-41C40C47359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8474"/>
          <a:stretch/>
        </p:blipFill>
        <p:spPr>
          <a:xfrm>
            <a:off x="2013341" y="2599550"/>
            <a:ext cx="323850" cy="4814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B5E41DD5-B071-4249-9428-BA5C4EBD00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8474"/>
          <a:stretch/>
        </p:blipFill>
        <p:spPr>
          <a:xfrm>
            <a:off x="2444202" y="2462380"/>
            <a:ext cx="271011" cy="402902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62618226-A0A8-4743-9A6C-0227AE788CB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b="18474"/>
          <a:stretch/>
        </p:blipFill>
        <p:spPr>
          <a:xfrm>
            <a:off x="6052756" y="2511443"/>
            <a:ext cx="323850" cy="48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40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BEA8A0E-6FB9-4B19-941C-6D105F0B5E66}"/>
              </a:ext>
            </a:extLst>
          </p:cNvPr>
          <p:cNvSpPr/>
          <p:nvPr/>
        </p:nvSpPr>
        <p:spPr>
          <a:xfrm>
            <a:off x="1883516" y="694944"/>
            <a:ext cx="960120" cy="1143000"/>
          </a:xfrm>
          <a:prstGeom prst="roundRect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3F1BB-24AB-4625-8201-24270EEBAF22}"/>
              </a:ext>
            </a:extLst>
          </p:cNvPr>
          <p:cNvSpPr/>
          <p:nvPr/>
        </p:nvSpPr>
        <p:spPr>
          <a:xfrm>
            <a:off x="561240" y="635339"/>
            <a:ext cx="1097280" cy="1271016"/>
          </a:xfrm>
          <a:prstGeom prst="roundRect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9EF27C88-87EF-4ACB-B642-5861324B7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4018" y="5390114"/>
            <a:ext cx="914400" cy="1143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ADC1EAF-60F5-47F8-A4A8-BC6B7162B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6818" y="808906"/>
            <a:ext cx="746706" cy="746706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93C7368-DB96-40CC-AF0C-0C30D90AF484}"/>
              </a:ext>
            </a:extLst>
          </p:cNvPr>
          <p:cNvSpPr/>
          <p:nvPr/>
        </p:nvSpPr>
        <p:spPr>
          <a:xfrm>
            <a:off x="629820" y="694775"/>
            <a:ext cx="960120" cy="1143000"/>
          </a:xfrm>
          <a:prstGeom prst="roundRect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00D32308-4D6F-414D-8D2F-C1216B70C543}"/>
              </a:ext>
            </a:extLst>
          </p:cNvPr>
          <p:cNvSpPr/>
          <p:nvPr/>
        </p:nvSpPr>
        <p:spPr>
          <a:xfrm rot="16200000">
            <a:off x="3029147" y="5183583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F0E2EB-3894-43B9-9B4D-3BBE59338D27}"/>
              </a:ext>
            </a:extLst>
          </p:cNvPr>
          <p:cNvSpPr txBox="1"/>
          <p:nvPr/>
        </p:nvSpPr>
        <p:spPr>
          <a:xfrm>
            <a:off x="754931" y="140472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33EACC6-30F6-4F79-9DA9-77953629ED3E}"/>
              </a:ext>
            </a:extLst>
          </p:cNvPr>
          <p:cNvSpPr/>
          <p:nvPr/>
        </p:nvSpPr>
        <p:spPr>
          <a:xfrm>
            <a:off x="1814936" y="635508"/>
            <a:ext cx="1097280" cy="1271016"/>
          </a:xfrm>
          <a:prstGeom prst="roundRect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14084558-0268-4E03-8993-96FDF46F8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0514" y="809075"/>
            <a:ext cx="746706" cy="74670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3175910-FFDC-4038-B4A1-4BCCDAB01F9D}"/>
              </a:ext>
            </a:extLst>
          </p:cNvPr>
          <p:cNvSpPr txBox="1"/>
          <p:nvPr/>
        </p:nvSpPr>
        <p:spPr>
          <a:xfrm>
            <a:off x="2008627" y="1404895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3CECAEB3-5BB7-4CC5-A234-B9DBEF110F0B}"/>
              </a:ext>
            </a:extLst>
          </p:cNvPr>
          <p:cNvSpPr/>
          <p:nvPr/>
        </p:nvSpPr>
        <p:spPr>
          <a:xfrm rot="16200000">
            <a:off x="4913411" y="4040523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6FF3DDB-BF3C-4F76-B1F3-6E9158C24309}"/>
              </a:ext>
            </a:extLst>
          </p:cNvPr>
          <p:cNvSpPr txBox="1"/>
          <p:nvPr/>
        </p:nvSpPr>
        <p:spPr>
          <a:xfrm>
            <a:off x="5125238" y="4589131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76E4F76-ED36-4DE1-AF55-776DCA4DF20F}"/>
              </a:ext>
            </a:extLst>
          </p:cNvPr>
          <p:cNvSpPr/>
          <p:nvPr/>
        </p:nvSpPr>
        <p:spPr>
          <a:xfrm rot="16200000">
            <a:off x="4739720" y="5230186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24B188B-3BE8-481A-81F5-35446B6742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050" y="4070770"/>
            <a:ext cx="478060" cy="555197"/>
          </a:xfrm>
          <a:prstGeom prst="rect">
            <a:avLst/>
          </a:prstGeom>
        </p:spPr>
      </p:pic>
      <p:sp>
        <p:nvSpPr>
          <p:cNvPr id="42" name="Hexagon 41">
            <a:extLst>
              <a:ext uri="{FF2B5EF4-FFF2-40B4-BE49-F238E27FC236}">
                <a16:creationId xmlns:a16="http://schemas.microsoft.com/office/drawing/2014/main" id="{DCC703DE-A5EC-4CE9-A4A3-16AE1739EFAE}"/>
              </a:ext>
            </a:extLst>
          </p:cNvPr>
          <p:cNvSpPr/>
          <p:nvPr/>
        </p:nvSpPr>
        <p:spPr>
          <a:xfrm rot="16200000">
            <a:off x="348701" y="-1376655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1D1DFC-24D3-42D6-BED2-8E044B15238A}"/>
              </a:ext>
            </a:extLst>
          </p:cNvPr>
          <p:cNvSpPr txBox="1"/>
          <p:nvPr/>
        </p:nvSpPr>
        <p:spPr>
          <a:xfrm>
            <a:off x="560528" y="-828047"/>
            <a:ext cx="697778" cy="39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100</a:t>
            </a:r>
          </a:p>
        </p:txBody>
      </p:sp>
      <p:sp>
        <p:nvSpPr>
          <p:cNvPr id="56" name="Hexagon 55">
            <a:extLst>
              <a:ext uri="{FF2B5EF4-FFF2-40B4-BE49-F238E27FC236}">
                <a16:creationId xmlns:a16="http://schemas.microsoft.com/office/drawing/2014/main" id="{68857C3E-2879-4E1D-8934-4930EB4C2D89}"/>
              </a:ext>
            </a:extLst>
          </p:cNvPr>
          <p:cNvSpPr/>
          <p:nvPr/>
        </p:nvSpPr>
        <p:spPr>
          <a:xfrm rot="16200000">
            <a:off x="274700" y="-1440448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9550FF5-2FA6-421C-ABBA-E3E1CBC6AE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40" y="-1346408"/>
            <a:ext cx="478060" cy="555197"/>
          </a:xfrm>
          <a:prstGeom prst="rect">
            <a:avLst/>
          </a:prstGeom>
        </p:spPr>
      </p:pic>
      <p:sp>
        <p:nvSpPr>
          <p:cNvPr id="103" name="Hexagon 102">
            <a:extLst>
              <a:ext uri="{FF2B5EF4-FFF2-40B4-BE49-F238E27FC236}">
                <a16:creationId xmlns:a16="http://schemas.microsoft.com/office/drawing/2014/main" id="{8A0ABBE3-4036-4BC6-B2F1-5BA3885B5C57}"/>
              </a:ext>
            </a:extLst>
          </p:cNvPr>
          <p:cNvSpPr/>
          <p:nvPr/>
        </p:nvSpPr>
        <p:spPr>
          <a:xfrm rot="16200000">
            <a:off x="1709341" y="-1376654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40600AC-99E4-4C7E-83D9-23A542358919}"/>
              </a:ext>
            </a:extLst>
          </p:cNvPr>
          <p:cNvSpPr txBox="1"/>
          <p:nvPr/>
        </p:nvSpPr>
        <p:spPr>
          <a:xfrm>
            <a:off x="1921168" y="-82804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107" name="Hexagon 106">
            <a:extLst>
              <a:ext uri="{FF2B5EF4-FFF2-40B4-BE49-F238E27FC236}">
                <a16:creationId xmlns:a16="http://schemas.microsoft.com/office/drawing/2014/main" id="{3312E564-0CFB-42BF-9E64-459E459A28DD}"/>
              </a:ext>
            </a:extLst>
          </p:cNvPr>
          <p:cNvSpPr/>
          <p:nvPr/>
        </p:nvSpPr>
        <p:spPr>
          <a:xfrm rot="16200000">
            <a:off x="1635340" y="-1440447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4DD363-03F7-4D34-AF91-C0C5EAB11D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80" y="-1346407"/>
            <a:ext cx="478060" cy="555197"/>
          </a:xfrm>
          <a:prstGeom prst="rect">
            <a:avLst/>
          </a:prstGeom>
        </p:spPr>
      </p:pic>
      <p:sp>
        <p:nvSpPr>
          <p:cNvPr id="111" name="Hexagon 110">
            <a:extLst>
              <a:ext uri="{FF2B5EF4-FFF2-40B4-BE49-F238E27FC236}">
                <a16:creationId xmlns:a16="http://schemas.microsoft.com/office/drawing/2014/main" id="{CE18F555-3993-4118-A148-C3B1DF61BEED}"/>
              </a:ext>
            </a:extLst>
          </p:cNvPr>
          <p:cNvSpPr/>
          <p:nvPr/>
        </p:nvSpPr>
        <p:spPr>
          <a:xfrm rot="16200000">
            <a:off x="3066483" y="-1376656"/>
            <a:ext cx="1121434" cy="966753"/>
          </a:xfrm>
          <a:prstGeom prst="hexagon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75C2C6B-34C1-41A2-905A-0BFD4B77F4E4}"/>
              </a:ext>
            </a:extLst>
          </p:cNvPr>
          <p:cNvSpPr txBox="1"/>
          <p:nvPr/>
        </p:nvSpPr>
        <p:spPr>
          <a:xfrm>
            <a:off x="3278310" y="-82804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115" name="Hexagon 114">
            <a:extLst>
              <a:ext uri="{FF2B5EF4-FFF2-40B4-BE49-F238E27FC236}">
                <a16:creationId xmlns:a16="http://schemas.microsoft.com/office/drawing/2014/main" id="{B4D988E2-0AE2-45E2-8AC3-4651C8A61074}"/>
              </a:ext>
            </a:extLst>
          </p:cNvPr>
          <p:cNvSpPr/>
          <p:nvPr/>
        </p:nvSpPr>
        <p:spPr>
          <a:xfrm rot="16200000">
            <a:off x="2992482" y="-1440449"/>
            <a:ext cx="1269434" cy="1094339"/>
          </a:xfrm>
          <a:prstGeom prst="hexagon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Picture 1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A4130F-5D47-42C0-8849-45DD82ED92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122" y="-1346409"/>
            <a:ext cx="478060" cy="555197"/>
          </a:xfrm>
          <a:prstGeom prst="rect">
            <a:avLst/>
          </a:prstGeom>
        </p:spPr>
      </p:pic>
      <p:sp>
        <p:nvSpPr>
          <p:cNvPr id="119" name="Hexagon 118">
            <a:extLst>
              <a:ext uri="{FF2B5EF4-FFF2-40B4-BE49-F238E27FC236}">
                <a16:creationId xmlns:a16="http://schemas.microsoft.com/office/drawing/2014/main" id="{A4FFFB75-DE87-44CA-B7B2-4BCDC631B2E4}"/>
              </a:ext>
            </a:extLst>
          </p:cNvPr>
          <p:cNvSpPr/>
          <p:nvPr/>
        </p:nvSpPr>
        <p:spPr>
          <a:xfrm rot="16200000">
            <a:off x="4423625" y="-1376656"/>
            <a:ext cx="1121434" cy="966753"/>
          </a:xfrm>
          <a:prstGeom prst="hexagon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C79C402-CC07-4431-80B8-6FF5FE953780}"/>
              </a:ext>
            </a:extLst>
          </p:cNvPr>
          <p:cNvSpPr txBox="1"/>
          <p:nvPr/>
        </p:nvSpPr>
        <p:spPr>
          <a:xfrm>
            <a:off x="4635452" y="-82804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123" name="Hexagon 122">
            <a:extLst>
              <a:ext uri="{FF2B5EF4-FFF2-40B4-BE49-F238E27FC236}">
                <a16:creationId xmlns:a16="http://schemas.microsoft.com/office/drawing/2014/main" id="{1E92D7A8-BF41-4FEE-865F-0BD44A564CC0}"/>
              </a:ext>
            </a:extLst>
          </p:cNvPr>
          <p:cNvSpPr/>
          <p:nvPr/>
        </p:nvSpPr>
        <p:spPr>
          <a:xfrm rot="16200000">
            <a:off x="4349624" y="-1440449"/>
            <a:ext cx="1269434" cy="1094339"/>
          </a:xfrm>
          <a:prstGeom prst="hexagon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5" name="Picture 1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4A177CA-1C0A-47A6-93AE-FA7128069B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264" y="-1346409"/>
            <a:ext cx="478060" cy="555197"/>
          </a:xfrm>
          <a:prstGeom prst="rect">
            <a:avLst/>
          </a:prstGeom>
        </p:spPr>
      </p:pic>
      <p:sp>
        <p:nvSpPr>
          <p:cNvPr id="127" name="Hexagon 126">
            <a:extLst>
              <a:ext uri="{FF2B5EF4-FFF2-40B4-BE49-F238E27FC236}">
                <a16:creationId xmlns:a16="http://schemas.microsoft.com/office/drawing/2014/main" id="{18E9D1C4-F8D2-4A8A-A46A-4F9D05881E9B}"/>
              </a:ext>
            </a:extLst>
          </p:cNvPr>
          <p:cNvSpPr/>
          <p:nvPr/>
        </p:nvSpPr>
        <p:spPr>
          <a:xfrm rot="16200000">
            <a:off x="5745678" y="-1376656"/>
            <a:ext cx="1121434" cy="966753"/>
          </a:xfrm>
          <a:prstGeom prst="hexagon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D08486D-2D42-46A8-B52F-D3081BDB9C4A}"/>
              </a:ext>
            </a:extLst>
          </p:cNvPr>
          <p:cNvSpPr txBox="1"/>
          <p:nvPr/>
        </p:nvSpPr>
        <p:spPr>
          <a:xfrm>
            <a:off x="5957505" y="-82804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sp>
        <p:nvSpPr>
          <p:cNvPr id="131" name="Hexagon 130">
            <a:extLst>
              <a:ext uri="{FF2B5EF4-FFF2-40B4-BE49-F238E27FC236}">
                <a16:creationId xmlns:a16="http://schemas.microsoft.com/office/drawing/2014/main" id="{A4042598-76E1-4363-A3FA-87F048592012}"/>
              </a:ext>
            </a:extLst>
          </p:cNvPr>
          <p:cNvSpPr/>
          <p:nvPr/>
        </p:nvSpPr>
        <p:spPr>
          <a:xfrm rot="16200000">
            <a:off x="5671677" y="-1440449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" name="Picture 132" descr="A picture containing drawing&#10;&#10;Description automatically generated">
            <a:extLst>
              <a:ext uri="{FF2B5EF4-FFF2-40B4-BE49-F238E27FC236}">
                <a16:creationId xmlns:a16="http://schemas.microsoft.com/office/drawing/2014/main" id="{10FC015B-B25A-429B-A003-15FDCF1174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317" y="-1346409"/>
            <a:ext cx="478060" cy="555197"/>
          </a:xfrm>
          <a:prstGeom prst="rect">
            <a:avLst/>
          </a:prstGeom>
        </p:spPr>
      </p:pic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BC905D90-3B72-40A4-B09B-EFCCCD66F327}"/>
              </a:ext>
            </a:extLst>
          </p:cNvPr>
          <p:cNvSpPr/>
          <p:nvPr/>
        </p:nvSpPr>
        <p:spPr>
          <a:xfrm>
            <a:off x="3139463" y="694775"/>
            <a:ext cx="960120" cy="1143000"/>
          </a:xfrm>
          <a:prstGeom prst="roundRect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61E09BC7-D06B-4952-9876-F5A6CAAF05E4}"/>
              </a:ext>
            </a:extLst>
          </p:cNvPr>
          <p:cNvSpPr/>
          <p:nvPr/>
        </p:nvSpPr>
        <p:spPr>
          <a:xfrm>
            <a:off x="3070883" y="635339"/>
            <a:ext cx="1097280" cy="1271016"/>
          </a:xfrm>
          <a:prstGeom prst="roundRect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9" name="Graphic 138">
            <a:extLst>
              <a:ext uri="{FF2B5EF4-FFF2-40B4-BE49-F238E27FC236}">
                <a16:creationId xmlns:a16="http://schemas.microsoft.com/office/drawing/2014/main" id="{60AE1486-F620-4EC6-8CD9-67000C96E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6461" y="808906"/>
            <a:ext cx="746706" cy="746706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53359F08-F0C6-4BEB-81A1-6978BC38031A}"/>
              </a:ext>
            </a:extLst>
          </p:cNvPr>
          <p:cNvSpPr txBox="1"/>
          <p:nvPr/>
        </p:nvSpPr>
        <p:spPr>
          <a:xfrm>
            <a:off x="3264574" y="140472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20A983D1-A846-409E-B170-F4DFBBDBD90C}"/>
              </a:ext>
            </a:extLst>
          </p:cNvPr>
          <p:cNvSpPr/>
          <p:nvPr/>
        </p:nvSpPr>
        <p:spPr>
          <a:xfrm>
            <a:off x="4446897" y="694775"/>
            <a:ext cx="960120" cy="1143000"/>
          </a:xfrm>
          <a:prstGeom prst="roundRect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8EE67E41-76A5-4EA5-8671-AD548FCF986A}"/>
              </a:ext>
            </a:extLst>
          </p:cNvPr>
          <p:cNvSpPr/>
          <p:nvPr/>
        </p:nvSpPr>
        <p:spPr>
          <a:xfrm>
            <a:off x="4378317" y="635339"/>
            <a:ext cx="1097280" cy="1271016"/>
          </a:xfrm>
          <a:prstGeom prst="roundRect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7" name="Graphic 146">
            <a:extLst>
              <a:ext uri="{FF2B5EF4-FFF2-40B4-BE49-F238E27FC236}">
                <a16:creationId xmlns:a16="http://schemas.microsoft.com/office/drawing/2014/main" id="{DA54406D-FE1B-41CD-8B7B-57434026B6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53895" y="808906"/>
            <a:ext cx="746706" cy="746706"/>
          </a:xfrm>
          <a:prstGeom prst="rect">
            <a:avLst/>
          </a:prstGeom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AEC4861F-21D1-4EA5-A47E-BF6C07908F89}"/>
              </a:ext>
            </a:extLst>
          </p:cNvPr>
          <p:cNvSpPr txBox="1"/>
          <p:nvPr/>
        </p:nvSpPr>
        <p:spPr>
          <a:xfrm>
            <a:off x="4572008" y="140472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0634CD8C-4B37-48C7-B427-A026392F0CD6}"/>
              </a:ext>
            </a:extLst>
          </p:cNvPr>
          <p:cNvSpPr/>
          <p:nvPr/>
        </p:nvSpPr>
        <p:spPr>
          <a:xfrm>
            <a:off x="5730394" y="694775"/>
            <a:ext cx="960120" cy="1143000"/>
          </a:xfrm>
          <a:prstGeom prst="roundRect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: Rounded Corners 152">
            <a:extLst>
              <a:ext uri="{FF2B5EF4-FFF2-40B4-BE49-F238E27FC236}">
                <a16:creationId xmlns:a16="http://schemas.microsoft.com/office/drawing/2014/main" id="{26F376AC-74D4-4382-BBBA-221A3A5A610B}"/>
              </a:ext>
            </a:extLst>
          </p:cNvPr>
          <p:cNvSpPr/>
          <p:nvPr/>
        </p:nvSpPr>
        <p:spPr>
          <a:xfrm>
            <a:off x="5661814" y="635339"/>
            <a:ext cx="1097280" cy="1271016"/>
          </a:xfrm>
          <a:prstGeom prst="roundRect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Graphic 154">
            <a:extLst>
              <a:ext uri="{FF2B5EF4-FFF2-40B4-BE49-F238E27FC236}">
                <a16:creationId xmlns:a16="http://schemas.microsoft.com/office/drawing/2014/main" id="{712E78BD-05CB-4D22-8003-E650284274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37392" y="808906"/>
            <a:ext cx="746706" cy="746706"/>
          </a:xfrm>
          <a:prstGeom prst="rect">
            <a:avLst/>
          </a:prstGeom>
        </p:spPr>
      </p:pic>
      <p:sp>
        <p:nvSpPr>
          <p:cNvPr id="157" name="TextBox 156">
            <a:extLst>
              <a:ext uri="{FF2B5EF4-FFF2-40B4-BE49-F238E27FC236}">
                <a16:creationId xmlns:a16="http://schemas.microsoft.com/office/drawing/2014/main" id="{FA081B45-A53D-40E8-A6DD-DACD74FADC45}"/>
              </a:ext>
            </a:extLst>
          </p:cNvPr>
          <p:cNvSpPr txBox="1"/>
          <p:nvPr/>
        </p:nvSpPr>
        <p:spPr>
          <a:xfrm>
            <a:off x="5855505" y="140472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pic>
        <p:nvPicPr>
          <p:cNvPr id="159" name="Graphic 158">
            <a:extLst>
              <a:ext uri="{FF2B5EF4-FFF2-40B4-BE49-F238E27FC236}">
                <a16:creationId xmlns:a16="http://schemas.microsoft.com/office/drawing/2014/main" id="{05EE4476-A291-438A-9E73-FCF5F4326C6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57797" b="18132"/>
          <a:stretch/>
        </p:blipFill>
        <p:spPr>
          <a:xfrm>
            <a:off x="5815232" y="660874"/>
            <a:ext cx="234847" cy="706852"/>
          </a:xfrm>
          <a:prstGeom prst="rect">
            <a:avLst/>
          </a:prstGeom>
        </p:spPr>
      </p:pic>
      <p:pic>
        <p:nvPicPr>
          <p:cNvPr id="161" name="Graphic 160">
            <a:extLst>
              <a:ext uri="{FF2B5EF4-FFF2-40B4-BE49-F238E27FC236}">
                <a16:creationId xmlns:a16="http://schemas.microsoft.com/office/drawing/2014/main" id="{8DBFCADC-13A8-4117-B12C-C2298ACC943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57797" b="18132"/>
          <a:stretch/>
        </p:blipFill>
        <p:spPr>
          <a:xfrm flipH="1">
            <a:off x="6398159" y="660874"/>
            <a:ext cx="234847" cy="706852"/>
          </a:xfrm>
          <a:prstGeom prst="rect">
            <a:avLst/>
          </a:prstGeom>
        </p:spPr>
      </p:pic>
      <p:pic>
        <p:nvPicPr>
          <p:cNvPr id="163" name="Graphic 162">
            <a:extLst>
              <a:ext uri="{FF2B5EF4-FFF2-40B4-BE49-F238E27FC236}">
                <a16:creationId xmlns:a16="http://schemas.microsoft.com/office/drawing/2014/main" id="{EBA44BF9-135C-478E-8565-209ACF02316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r="57797" b="18132"/>
          <a:stretch/>
        </p:blipFill>
        <p:spPr>
          <a:xfrm rot="120000">
            <a:off x="4651979" y="1426910"/>
            <a:ext cx="121522" cy="365760"/>
          </a:xfrm>
          <a:prstGeom prst="rect">
            <a:avLst/>
          </a:prstGeom>
        </p:spPr>
      </p:pic>
      <p:pic>
        <p:nvPicPr>
          <p:cNvPr id="165" name="Graphic 164">
            <a:extLst>
              <a:ext uri="{FF2B5EF4-FFF2-40B4-BE49-F238E27FC236}">
                <a16:creationId xmlns:a16="http://schemas.microsoft.com/office/drawing/2014/main" id="{166CFD83-AC02-46E5-A12F-1D707507E75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r="57797" b="18132"/>
          <a:stretch/>
        </p:blipFill>
        <p:spPr>
          <a:xfrm rot="-120000" flipH="1">
            <a:off x="5083976" y="1426910"/>
            <a:ext cx="121522" cy="365760"/>
          </a:xfrm>
          <a:prstGeom prst="rect">
            <a:avLst/>
          </a:prstGeom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6A19FFB5-8474-46F2-9759-F004262C82EE}"/>
              </a:ext>
            </a:extLst>
          </p:cNvPr>
          <p:cNvSpPr/>
          <p:nvPr/>
        </p:nvSpPr>
        <p:spPr>
          <a:xfrm>
            <a:off x="1850936" y="2328316"/>
            <a:ext cx="960120" cy="1143000"/>
          </a:xfrm>
          <a:prstGeom prst="roundRect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id="{D455EEAF-7FFB-4AFB-8401-A70D613BE487}"/>
              </a:ext>
            </a:extLst>
          </p:cNvPr>
          <p:cNvSpPr/>
          <p:nvPr/>
        </p:nvSpPr>
        <p:spPr>
          <a:xfrm>
            <a:off x="528660" y="2268711"/>
            <a:ext cx="1097280" cy="1271016"/>
          </a:xfrm>
          <a:prstGeom prst="roundRect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5" name="Graphic 174">
            <a:extLst>
              <a:ext uri="{FF2B5EF4-FFF2-40B4-BE49-F238E27FC236}">
                <a16:creationId xmlns:a16="http://schemas.microsoft.com/office/drawing/2014/main" id="{213C622F-81DF-4CE5-90B3-E719844F64C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238" y="2442278"/>
            <a:ext cx="746706" cy="746706"/>
          </a:xfrm>
          <a:prstGeom prst="rect">
            <a:avLst/>
          </a:prstGeom>
        </p:spPr>
      </p:pic>
      <p:sp>
        <p:nvSpPr>
          <p:cNvPr id="177" name="Rectangle: Rounded Corners 176">
            <a:extLst>
              <a:ext uri="{FF2B5EF4-FFF2-40B4-BE49-F238E27FC236}">
                <a16:creationId xmlns:a16="http://schemas.microsoft.com/office/drawing/2014/main" id="{FDA59B08-3ABF-499C-9EF7-ADAA7B2CD131}"/>
              </a:ext>
            </a:extLst>
          </p:cNvPr>
          <p:cNvSpPr/>
          <p:nvPr/>
        </p:nvSpPr>
        <p:spPr>
          <a:xfrm>
            <a:off x="597240" y="2328147"/>
            <a:ext cx="960120" cy="1143000"/>
          </a:xfrm>
          <a:prstGeom prst="roundRect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7FCEDF3E-44A6-4C1B-A4EB-4C498D3A8BB8}"/>
              </a:ext>
            </a:extLst>
          </p:cNvPr>
          <p:cNvSpPr txBox="1"/>
          <p:nvPr/>
        </p:nvSpPr>
        <p:spPr>
          <a:xfrm>
            <a:off x="722351" y="30380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50</a:t>
            </a:r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id="{C9E08CFD-D964-496B-9FCF-AF8BC5358CC2}"/>
              </a:ext>
            </a:extLst>
          </p:cNvPr>
          <p:cNvSpPr/>
          <p:nvPr/>
        </p:nvSpPr>
        <p:spPr>
          <a:xfrm>
            <a:off x="1782356" y="2268880"/>
            <a:ext cx="1097280" cy="1271016"/>
          </a:xfrm>
          <a:prstGeom prst="roundRect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3" name="Graphic 182">
            <a:extLst>
              <a:ext uri="{FF2B5EF4-FFF2-40B4-BE49-F238E27FC236}">
                <a16:creationId xmlns:a16="http://schemas.microsoft.com/office/drawing/2014/main" id="{4A9BE1C4-22CE-4F46-9254-BD49EFE88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57934" y="2442447"/>
            <a:ext cx="746706" cy="746706"/>
          </a:xfrm>
          <a:prstGeom prst="rect">
            <a:avLst/>
          </a:prstGeom>
        </p:spPr>
      </p:pic>
      <p:sp>
        <p:nvSpPr>
          <p:cNvPr id="185" name="TextBox 184">
            <a:extLst>
              <a:ext uri="{FF2B5EF4-FFF2-40B4-BE49-F238E27FC236}">
                <a16:creationId xmlns:a16="http://schemas.microsoft.com/office/drawing/2014/main" id="{4FC05DE7-58E8-43B9-9A7E-A069217ECA22}"/>
              </a:ext>
            </a:extLst>
          </p:cNvPr>
          <p:cNvSpPr txBox="1"/>
          <p:nvPr/>
        </p:nvSpPr>
        <p:spPr>
          <a:xfrm>
            <a:off x="1976047" y="3038267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187" name="Rectangle: Rounded Corners 186">
            <a:extLst>
              <a:ext uri="{FF2B5EF4-FFF2-40B4-BE49-F238E27FC236}">
                <a16:creationId xmlns:a16="http://schemas.microsoft.com/office/drawing/2014/main" id="{98927442-7391-4C7A-B8AD-D38F08719E10}"/>
              </a:ext>
            </a:extLst>
          </p:cNvPr>
          <p:cNvSpPr/>
          <p:nvPr/>
        </p:nvSpPr>
        <p:spPr>
          <a:xfrm>
            <a:off x="3106883" y="2328147"/>
            <a:ext cx="960120" cy="1143000"/>
          </a:xfrm>
          <a:prstGeom prst="roundRect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: Rounded Corners 188">
            <a:extLst>
              <a:ext uri="{FF2B5EF4-FFF2-40B4-BE49-F238E27FC236}">
                <a16:creationId xmlns:a16="http://schemas.microsoft.com/office/drawing/2014/main" id="{610B955D-0054-4C32-8629-98CC6B56B3CD}"/>
              </a:ext>
            </a:extLst>
          </p:cNvPr>
          <p:cNvSpPr/>
          <p:nvPr/>
        </p:nvSpPr>
        <p:spPr>
          <a:xfrm>
            <a:off x="3038303" y="2268711"/>
            <a:ext cx="1097280" cy="1271016"/>
          </a:xfrm>
          <a:prstGeom prst="roundRect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1" name="Graphic 190">
            <a:extLst>
              <a:ext uri="{FF2B5EF4-FFF2-40B4-BE49-F238E27FC236}">
                <a16:creationId xmlns:a16="http://schemas.microsoft.com/office/drawing/2014/main" id="{1F03BC74-1C29-4F96-BE0F-E5D084E3F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13881" y="2442278"/>
            <a:ext cx="746706" cy="746706"/>
          </a:xfrm>
          <a:prstGeom prst="rect">
            <a:avLst/>
          </a:prstGeom>
        </p:spPr>
      </p:pic>
      <p:sp>
        <p:nvSpPr>
          <p:cNvPr id="193" name="TextBox 192">
            <a:extLst>
              <a:ext uri="{FF2B5EF4-FFF2-40B4-BE49-F238E27FC236}">
                <a16:creationId xmlns:a16="http://schemas.microsoft.com/office/drawing/2014/main" id="{54634665-4E0F-4554-8148-7A9E5F7B676E}"/>
              </a:ext>
            </a:extLst>
          </p:cNvPr>
          <p:cNvSpPr txBox="1"/>
          <p:nvPr/>
        </p:nvSpPr>
        <p:spPr>
          <a:xfrm>
            <a:off x="3231994" y="30380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195" name="Rectangle: Rounded Corners 194">
            <a:extLst>
              <a:ext uri="{FF2B5EF4-FFF2-40B4-BE49-F238E27FC236}">
                <a16:creationId xmlns:a16="http://schemas.microsoft.com/office/drawing/2014/main" id="{1EE31E7A-2F7E-4448-B9A0-FA622634EC01}"/>
              </a:ext>
            </a:extLst>
          </p:cNvPr>
          <p:cNvSpPr/>
          <p:nvPr/>
        </p:nvSpPr>
        <p:spPr>
          <a:xfrm>
            <a:off x="4414317" y="2328147"/>
            <a:ext cx="960120" cy="1143000"/>
          </a:xfrm>
          <a:prstGeom prst="roundRect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: Rounded Corners 196">
            <a:extLst>
              <a:ext uri="{FF2B5EF4-FFF2-40B4-BE49-F238E27FC236}">
                <a16:creationId xmlns:a16="http://schemas.microsoft.com/office/drawing/2014/main" id="{18C218BB-4C9F-4C7A-9D3F-93F1A71BC358}"/>
              </a:ext>
            </a:extLst>
          </p:cNvPr>
          <p:cNvSpPr/>
          <p:nvPr/>
        </p:nvSpPr>
        <p:spPr>
          <a:xfrm>
            <a:off x="4345737" y="2268711"/>
            <a:ext cx="1097280" cy="1271016"/>
          </a:xfrm>
          <a:prstGeom prst="roundRect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9" name="Graphic 198">
            <a:extLst>
              <a:ext uri="{FF2B5EF4-FFF2-40B4-BE49-F238E27FC236}">
                <a16:creationId xmlns:a16="http://schemas.microsoft.com/office/drawing/2014/main" id="{9F3F4B5E-034D-426F-90E1-B94138D02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1315" y="2442278"/>
            <a:ext cx="746706" cy="746706"/>
          </a:xfrm>
          <a:prstGeom prst="rect">
            <a:avLst/>
          </a:prstGeom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78658432-F4BA-434E-9448-88206C776384}"/>
              </a:ext>
            </a:extLst>
          </p:cNvPr>
          <p:cNvSpPr txBox="1"/>
          <p:nvPr/>
        </p:nvSpPr>
        <p:spPr>
          <a:xfrm>
            <a:off x="4539428" y="30380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203" name="Rectangle: Rounded Corners 202">
            <a:extLst>
              <a:ext uri="{FF2B5EF4-FFF2-40B4-BE49-F238E27FC236}">
                <a16:creationId xmlns:a16="http://schemas.microsoft.com/office/drawing/2014/main" id="{DEF2DB67-DB62-44D2-8B3C-5E843156B844}"/>
              </a:ext>
            </a:extLst>
          </p:cNvPr>
          <p:cNvSpPr/>
          <p:nvPr/>
        </p:nvSpPr>
        <p:spPr>
          <a:xfrm>
            <a:off x="5697814" y="2328147"/>
            <a:ext cx="960120" cy="1143000"/>
          </a:xfrm>
          <a:prstGeom prst="roundRect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: Rounded Corners 204">
            <a:extLst>
              <a:ext uri="{FF2B5EF4-FFF2-40B4-BE49-F238E27FC236}">
                <a16:creationId xmlns:a16="http://schemas.microsoft.com/office/drawing/2014/main" id="{C2945323-62F7-4516-904E-07E268CFA367}"/>
              </a:ext>
            </a:extLst>
          </p:cNvPr>
          <p:cNvSpPr/>
          <p:nvPr/>
        </p:nvSpPr>
        <p:spPr>
          <a:xfrm>
            <a:off x="5629234" y="2268711"/>
            <a:ext cx="1097280" cy="1271016"/>
          </a:xfrm>
          <a:prstGeom prst="roundRect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7" name="Graphic 206">
            <a:extLst>
              <a:ext uri="{FF2B5EF4-FFF2-40B4-BE49-F238E27FC236}">
                <a16:creationId xmlns:a16="http://schemas.microsoft.com/office/drawing/2014/main" id="{0FADFDBF-117D-42A6-9A71-9563C9A600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04812" y="2442278"/>
            <a:ext cx="746706" cy="746706"/>
          </a:xfrm>
          <a:prstGeom prst="rect">
            <a:avLst/>
          </a:prstGeom>
        </p:spPr>
      </p:pic>
      <p:sp>
        <p:nvSpPr>
          <p:cNvPr id="209" name="TextBox 208">
            <a:extLst>
              <a:ext uri="{FF2B5EF4-FFF2-40B4-BE49-F238E27FC236}">
                <a16:creationId xmlns:a16="http://schemas.microsoft.com/office/drawing/2014/main" id="{D3DF6E55-017E-458D-9A1E-D2CE5358E19B}"/>
              </a:ext>
            </a:extLst>
          </p:cNvPr>
          <p:cNvSpPr txBox="1"/>
          <p:nvPr/>
        </p:nvSpPr>
        <p:spPr>
          <a:xfrm>
            <a:off x="5822925" y="30380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pic>
        <p:nvPicPr>
          <p:cNvPr id="211" name="Graphic 210">
            <a:extLst>
              <a:ext uri="{FF2B5EF4-FFF2-40B4-BE49-F238E27FC236}">
                <a16:creationId xmlns:a16="http://schemas.microsoft.com/office/drawing/2014/main" id="{E1F7A44C-0CEE-4D7D-997B-829651330D9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57797" b="18132"/>
          <a:stretch/>
        </p:blipFill>
        <p:spPr>
          <a:xfrm>
            <a:off x="5782652" y="2294246"/>
            <a:ext cx="234847" cy="706852"/>
          </a:xfrm>
          <a:prstGeom prst="rect">
            <a:avLst/>
          </a:prstGeom>
        </p:spPr>
      </p:pic>
      <p:pic>
        <p:nvPicPr>
          <p:cNvPr id="213" name="Graphic 212">
            <a:extLst>
              <a:ext uri="{FF2B5EF4-FFF2-40B4-BE49-F238E27FC236}">
                <a16:creationId xmlns:a16="http://schemas.microsoft.com/office/drawing/2014/main" id="{AADF202E-CAB3-436F-ABE3-773CF9890CC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57797" b="18132"/>
          <a:stretch/>
        </p:blipFill>
        <p:spPr>
          <a:xfrm flipH="1">
            <a:off x="6365579" y="2294246"/>
            <a:ext cx="234847" cy="706852"/>
          </a:xfrm>
          <a:prstGeom prst="rect">
            <a:avLst/>
          </a:prstGeom>
        </p:spPr>
      </p:pic>
      <p:pic>
        <p:nvPicPr>
          <p:cNvPr id="215" name="Graphic 214">
            <a:extLst>
              <a:ext uri="{FF2B5EF4-FFF2-40B4-BE49-F238E27FC236}">
                <a16:creationId xmlns:a16="http://schemas.microsoft.com/office/drawing/2014/main" id="{18F5BDEC-1BAF-4443-831E-031FDF5C37C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r="57797" b="18132"/>
          <a:stretch/>
        </p:blipFill>
        <p:spPr>
          <a:xfrm rot="120000">
            <a:off x="4619399" y="3060282"/>
            <a:ext cx="121522" cy="365760"/>
          </a:xfrm>
          <a:prstGeom prst="rect">
            <a:avLst/>
          </a:prstGeom>
        </p:spPr>
      </p:pic>
      <p:pic>
        <p:nvPicPr>
          <p:cNvPr id="217" name="Graphic 216">
            <a:extLst>
              <a:ext uri="{FF2B5EF4-FFF2-40B4-BE49-F238E27FC236}">
                <a16:creationId xmlns:a16="http://schemas.microsoft.com/office/drawing/2014/main" id="{6FDFA4B3-D539-4C3B-B0EB-DE588A29217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r="57797" b="18132"/>
          <a:stretch/>
        </p:blipFill>
        <p:spPr>
          <a:xfrm rot="-120000" flipH="1">
            <a:off x="5051396" y="3060282"/>
            <a:ext cx="121522" cy="365760"/>
          </a:xfrm>
          <a:prstGeom prst="rect">
            <a:avLst/>
          </a:prstGeom>
        </p:spPr>
      </p:pic>
      <p:pic>
        <p:nvPicPr>
          <p:cNvPr id="219" name="Graphic 218">
            <a:extLst>
              <a:ext uri="{FF2B5EF4-FFF2-40B4-BE49-F238E27FC236}">
                <a16:creationId xmlns:a16="http://schemas.microsoft.com/office/drawing/2014/main" id="{E4416F3F-0191-49A6-9BDB-BFCB7FBE52D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t="1" r="-1067" b="45686"/>
          <a:stretch/>
        </p:blipFill>
        <p:spPr>
          <a:xfrm rot="651106">
            <a:off x="6040475" y="2278854"/>
            <a:ext cx="365760" cy="246144"/>
          </a:xfrm>
          <a:prstGeom prst="rect">
            <a:avLst/>
          </a:prstGeom>
        </p:spPr>
      </p:pic>
      <p:pic>
        <p:nvPicPr>
          <p:cNvPr id="221" name="Picture 220">
            <a:extLst>
              <a:ext uri="{FF2B5EF4-FFF2-40B4-BE49-F238E27FC236}">
                <a16:creationId xmlns:a16="http://schemas.microsoft.com/office/drawing/2014/main" id="{3EF402BA-7F31-4716-8641-47330D013E4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69935" y="3807733"/>
            <a:ext cx="1263650" cy="31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69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6A19FFB5-8474-46F2-9759-F004262C82EE}"/>
              </a:ext>
            </a:extLst>
          </p:cNvPr>
          <p:cNvSpPr/>
          <p:nvPr/>
        </p:nvSpPr>
        <p:spPr>
          <a:xfrm>
            <a:off x="1850936" y="2328316"/>
            <a:ext cx="960120" cy="1143000"/>
          </a:xfrm>
          <a:prstGeom prst="roundRect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id="{D455EEAF-7FFB-4AFB-8401-A70D613BE487}"/>
              </a:ext>
            </a:extLst>
          </p:cNvPr>
          <p:cNvSpPr/>
          <p:nvPr/>
        </p:nvSpPr>
        <p:spPr>
          <a:xfrm>
            <a:off x="528660" y="2268711"/>
            <a:ext cx="1097280" cy="1271016"/>
          </a:xfrm>
          <a:prstGeom prst="roundRect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5" name="Graphic 174">
            <a:extLst>
              <a:ext uri="{FF2B5EF4-FFF2-40B4-BE49-F238E27FC236}">
                <a16:creationId xmlns:a16="http://schemas.microsoft.com/office/drawing/2014/main" id="{213C622F-81DF-4CE5-90B3-E719844F6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238" y="2442278"/>
            <a:ext cx="746706" cy="746706"/>
          </a:xfrm>
          <a:prstGeom prst="rect">
            <a:avLst/>
          </a:prstGeom>
        </p:spPr>
      </p:pic>
      <p:sp>
        <p:nvSpPr>
          <p:cNvPr id="177" name="Rectangle: Rounded Corners 176">
            <a:extLst>
              <a:ext uri="{FF2B5EF4-FFF2-40B4-BE49-F238E27FC236}">
                <a16:creationId xmlns:a16="http://schemas.microsoft.com/office/drawing/2014/main" id="{FDA59B08-3ABF-499C-9EF7-ADAA7B2CD131}"/>
              </a:ext>
            </a:extLst>
          </p:cNvPr>
          <p:cNvSpPr/>
          <p:nvPr/>
        </p:nvSpPr>
        <p:spPr>
          <a:xfrm>
            <a:off x="597240" y="2328147"/>
            <a:ext cx="960120" cy="1143000"/>
          </a:xfrm>
          <a:prstGeom prst="roundRect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7FCEDF3E-44A6-4C1B-A4EB-4C498D3A8BB8}"/>
              </a:ext>
            </a:extLst>
          </p:cNvPr>
          <p:cNvSpPr txBox="1"/>
          <p:nvPr/>
        </p:nvSpPr>
        <p:spPr>
          <a:xfrm>
            <a:off x="722351" y="30380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50</a:t>
            </a:r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id="{C9E08CFD-D964-496B-9FCF-AF8BC5358CC2}"/>
              </a:ext>
            </a:extLst>
          </p:cNvPr>
          <p:cNvSpPr/>
          <p:nvPr/>
        </p:nvSpPr>
        <p:spPr>
          <a:xfrm>
            <a:off x="1782356" y="2268880"/>
            <a:ext cx="1097280" cy="1271016"/>
          </a:xfrm>
          <a:prstGeom prst="roundRect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3" name="Graphic 182">
            <a:extLst>
              <a:ext uri="{FF2B5EF4-FFF2-40B4-BE49-F238E27FC236}">
                <a16:creationId xmlns:a16="http://schemas.microsoft.com/office/drawing/2014/main" id="{4A9BE1C4-22CE-4F46-9254-BD49EFE88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57934" y="2442447"/>
            <a:ext cx="746706" cy="746706"/>
          </a:xfrm>
          <a:prstGeom prst="rect">
            <a:avLst/>
          </a:prstGeom>
        </p:spPr>
      </p:pic>
      <p:sp>
        <p:nvSpPr>
          <p:cNvPr id="185" name="TextBox 184">
            <a:extLst>
              <a:ext uri="{FF2B5EF4-FFF2-40B4-BE49-F238E27FC236}">
                <a16:creationId xmlns:a16="http://schemas.microsoft.com/office/drawing/2014/main" id="{4FC05DE7-58E8-43B9-9A7E-A069217ECA22}"/>
              </a:ext>
            </a:extLst>
          </p:cNvPr>
          <p:cNvSpPr txBox="1"/>
          <p:nvPr/>
        </p:nvSpPr>
        <p:spPr>
          <a:xfrm>
            <a:off x="1976047" y="3038267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187" name="Rectangle: Rounded Corners 186">
            <a:extLst>
              <a:ext uri="{FF2B5EF4-FFF2-40B4-BE49-F238E27FC236}">
                <a16:creationId xmlns:a16="http://schemas.microsoft.com/office/drawing/2014/main" id="{98927442-7391-4C7A-B8AD-D38F08719E10}"/>
              </a:ext>
            </a:extLst>
          </p:cNvPr>
          <p:cNvSpPr/>
          <p:nvPr/>
        </p:nvSpPr>
        <p:spPr>
          <a:xfrm>
            <a:off x="3106883" y="2328147"/>
            <a:ext cx="960120" cy="1143000"/>
          </a:xfrm>
          <a:prstGeom prst="roundRect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: Rounded Corners 188">
            <a:extLst>
              <a:ext uri="{FF2B5EF4-FFF2-40B4-BE49-F238E27FC236}">
                <a16:creationId xmlns:a16="http://schemas.microsoft.com/office/drawing/2014/main" id="{610B955D-0054-4C32-8629-98CC6B56B3CD}"/>
              </a:ext>
            </a:extLst>
          </p:cNvPr>
          <p:cNvSpPr/>
          <p:nvPr/>
        </p:nvSpPr>
        <p:spPr>
          <a:xfrm>
            <a:off x="3038303" y="2268711"/>
            <a:ext cx="1097280" cy="1271016"/>
          </a:xfrm>
          <a:prstGeom prst="roundRect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1" name="Graphic 190">
            <a:extLst>
              <a:ext uri="{FF2B5EF4-FFF2-40B4-BE49-F238E27FC236}">
                <a16:creationId xmlns:a16="http://schemas.microsoft.com/office/drawing/2014/main" id="{1F03BC74-1C29-4F96-BE0F-E5D084E3F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13881" y="2442278"/>
            <a:ext cx="746706" cy="746706"/>
          </a:xfrm>
          <a:prstGeom prst="rect">
            <a:avLst/>
          </a:prstGeom>
        </p:spPr>
      </p:pic>
      <p:sp>
        <p:nvSpPr>
          <p:cNvPr id="193" name="TextBox 192">
            <a:extLst>
              <a:ext uri="{FF2B5EF4-FFF2-40B4-BE49-F238E27FC236}">
                <a16:creationId xmlns:a16="http://schemas.microsoft.com/office/drawing/2014/main" id="{54634665-4E0F-4554-8148-7A9E5F7B676E}"/>
              </a:ext>
            </a:extLst>
          </p:cNvPr>
          <p:cNvSpPr txBox="1"/>
          <p:nvPr/>
        </p:nvSpPr>
        <p:spPr>
          <a:xfrm>
            <a:off x="3231994" y="30380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195" name="Rectangle: Rounded Corners 194">
            <a:extLst>
              <a:ext uri="{FF2B5EF4-FFF2-40B4-BE49-F238E27FC236}">
                <a16:creationId xmlns:a16="http://schemas.microsoft.com/office/drawing/2014/main" id="{1EE31E7A-2F7E-4448-B9A0-FA622634EC01}"/>
              </a:ext>
            </a:extLst>
          </p:cNvPr>
          <p:cNvSpPr/>
          <p:nvPr/>
        </p:nvSpPr>
        <p:spPr>
          <a:xfrm>
            <a:off x="4414317" y="2328147"/>
            <a:ext cx="960120" cy="1143000"/>
          </a:xfrm>
          <a:prstGeom prst="roundRect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: Rounded Corners 196">
            <a:extLst>
              <a:ext uri="{FF2B5EF4-FFF2-40B4-BE49-F238E27FC236}">
                <a16:creationId xmlns:a16="http://schemas.microsoft.com/office/drawing/2014/main" id="{18C218BB-4C9F-4C7A-9D3F-93F1A71BC358}"/>
              </a:ext>
            </a:extLst>
          </p:cNvPr>
          <p:cNvSpPr/>
          <p:nvPr/>
        </p:nvSpPr>
        <p:spPr>
          <a:xfrm>
            <a:off x="4345737" y="2268711"/>
            <a:ext cx="1097280" cy="1271016"/>
          </a:xfrm>
          <a:prstGeom prst="roundRect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9" name="Graphic 198">
            <a:extLst>
              <a:ext uri="{FF2B5EF4-FFF2-40B4-BE49-F238E27FC236}">
                <a16:creationId xmlns:a16="http://schemas.microsoft.com/office/drawing/2014/main" id="{9F3F4B5E-034D-426F-90E1-B94138D02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1315" y="2442278"/>
            <a:ext cx="746706" cy="746706"/>
          </a:xfrm>
          <a:prstGeom prst="rect">
            <a:avLst/>
          </a:prstGeom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78658432-F4BA-434E-9448-88206C776384}"/>
              </a:ext>
            </a:extLst>
          </p:cNvPr>
          <p:cNvSpPr txBox="1"/>
          <p:nvPr/>
        </p:nvSpPr>
        <p:spPr>
          <a:xfrm>
            <a:off x="4539428" y="30380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203" name="Rectangle: Rounded Corners 202">
            <a:extLst>
              <a:ext uri="{FF2B5EF4-FFF2-40B4-BE49-F238E27FC236}">
                <a16:creationId xmlns:a16="http://schemas.microsoft.com/office/drawing/2014/main" id="{DEF2DB67-DB62-44D2-8B3C-5E843156B844}"/>
              </a:ext>
            </a:extLst>
          </p:cNvPr>
          <p:cNvSpPr/>
          <p:nvPr/>
        </p:nvSpPr>
        <p:spPr>
          <a:xfrm>
            <a:off x="5697814" y="2328147"/>
            <a:ext cx="960120" cy="1143000"/>
          </a:xfrm>
          <a:prstGeom prst="roundRect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: Rounded Corners 204">
            <a:extLst>
              <a:ext uri="{FF2B5EF4-FFF2-40B4-BE49-F238E27FC236}">
                <a16:creationId xmlns:a16="http://schemas.microsoft.com/office/drawing/2014/main" id="{C2945323-62F7-4516-904E-07E268CFA367}"/>
              </a:ext>
            </a:extLst>
          </p:cNvPr>
          <p:cNvSpPr/>
          <p:nvPr/>
        </p:nvSpPr>
        <p:spPr>
          <a:xfrm>
            <a:off x="5629234" y="2268711"/>
            <a:ext cx="1097280" cy="1271016"/>
          </a:xfrm>
          <a:prstGeom prst="roundRect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7" name="Graphic 206">
            <a:extLst>
              <a:ext uri="{FF2B5EF4-FFF2-40B4-BE49-F238E27FC236}">
                <a16:creationId xmlns:a16="http://schemas.microsoft.com/office/drawing/2014/main" id="{0FADFDBF-117D-42A6-9A71-9563C9A600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04812" y="2442278"/>
            <a:ext cx="746706" cy="746706"/>
          </a:xfrm>
          <a:prstGeom prst="rect">
            <a:avLst/>
          </a:prstGeom>
        </p:spPr>
      </p:pic>
      <p:sp>
        <p:nvSpPr>
          <p:cNvPr id="209" name="TextBox 208">
            <a:extLst>
              <a:ext uri="{FF2B5EF4-FFF2-40B4-BE49-F238E27FC236}">
                <a16:creationId xmlns:a16="http://schemas.microsoft.com/office/drawing/2014/main" id="{D3DF6E55-017E-458D-9A1E-D2CE5358E19B}"/>
              </a:ext>
            </a:extLst>
          </p:cNvPr>
          <p:cNvSpPr txBox="1"/>
          <p:nvPr/>
        </p:nvSpPr>
        <p:spPr>
          <a:xfrm>
            <a:off x="5822925" y="30380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pic>
        <p:nvPicPr>
          <p:cNvPr id="211" name="Graphic 210">
            <a:extLst>
              <a:ext uri="{FF2B5EF4-FFF2-40B4-BE49-F238E27FC236}">
                <a16:creationId xmlns:a16="http://schemas.microsoft.com/office/drawing/2014/main" id="{E1F7A44C-0CEE-4D7D-997B-829651330D9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7797" b="18132"/>
          <a:stretch/>
        </p:blipFill>
        <p:spPr>
          <a:xfrm>
            <a:off x="5782652" y="2294246"/>
            <a:ext cx="234847" cy="706852"/>
          </a:xfrm>
          <a:prstGeom prst="rect">
            <a:avLst/>
          </a:prstGeom>
        </p:spPr>
      </p:pic>
      <p:pic>
        <p:nvPicPr>
          <p:cNvPr id="213" name="Graphic 212">
            <a:extLst>
              <a:ext uri="{FF2B5EF4-FFF2-40B4-BE49-F238E27FC236}">
                <a16:creationId xmlns:a16="http://schemas.microsoft.com/office/drawing/2014/main" id="{AADF202E-CAB3-436F-ABE3-773CF9890C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7797" b="18132"/>
          <a:stretch/>
        </p:blipFill>
        <p:spPr>
          <a:xfrm flipH="1">
            <a:off x="6365579" y="2294246"/>
            <a:ext cx="234847" cy="706852"/>
          </a:xfrm>
          <a:prstGeom prst="rect">
            <a:avLst/>
          </a:prstGeom>
        </p:spPr>
      </p:pic>
      <p:pic>
        <p:nvPicPr>
          <p:cNvPr id="215" name="Graphic 214">
            <a:extLst>
              <a:ext uri="{FF2B5EF4-FFF2-40B4-BE49-F238E27FC236}">
                <a16:creationId xmlns:a16="http://schemas.microsoft.com/office/drawing/2014/main" id="{18F5BDEC-1BAF-4443-831E-031FDF5C37C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rot="120000">
            <a:off x="4619399" y="3060282"/>
            <a:ext cx="121522" cy="365760"/>
          </a:xfrm>
          <a:prstGeom prst="rect">
            <a:avLst/>
          </a:prstGeom>
        </p:spPr>
      </p:pic>
      <p:pic>
        <p:nvPicPr>
          <p:cNvPr id="217" name="Graphic 216">
            <a:extLst>
              <a:ext uri="{FF2B5EF4-FFF2-40B4-BE49-F238E27FC236}">
                <a16:creationId xmlns:a16="http://schemas.microsoft.com/office/drawing/2014/main" id="{6FDFA4B3-D539-4C3B-B0EB-DE588A29217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rot="-120000" flipH="1">
            <a:off x="5051396" y="3060282"/>
            <a:ext cx="121522" cy="365760"/>
          </a:xfrm>
          <a:prstGeom prst="rect">
            <a:avLst/>
          </a:prstGeom>
        </p:spPr>
      </p:pic>
      <p:pic>
        <p:nvPicPr>
          <p:cNvPr id="219" name="Graphic 218">
            <a:extLst>
              <a:ext uri="{FF2B5EF4-FFF2-40B4-BE49-F238E27FC236}">
                <a16:creationId xmlns:a16="http://schemas.microsoft.com/office/drawing/2014/main" id="{E4416F3F-0191-49A6-9BDB-BFCB7FBE52D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t="1" r="-1067" b="45686"/>
          <a:stretch/>
        </p:blipFill>
        <p:spPr>
          <a:xfrm rot="651106">
            <a:off x="6040475" y="2278854"/>
            <a:ext cx="365760" cy="24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124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145" descr="A picture containing shape&#10;&#10;Description automatically generated">
            <a:extLst>
              <a:ext uri="{FF2B5EF4-FFF2-40B4-BE49-F238E27FC236}">
                <a16:creationId xmlns:a16="http://schemas.microsoft.com/office/drawing/2014/main" id="{6993B4E1-804C-4D51-BC53-AE41F9573E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3" r="58147" b="24281"/>
          <a:stretch/>
        </p:blipFill>
        <p:spPr>
          <a:xfrm>
            <a:off x="11234165" y="3163431"/>
            <a:ext cx="838200" cy="200660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4" name="Graphic 143" descr="Wreath">
            <a:extLst>
              <a:ext uri="{FF2B5EF4-FFF2-40B4-BE49-F238E27FC236}">
                <a16:creationId xmlns:a16="http://schemas.microsoft.com/office/drawing/2014/main" id="{DBA5B7BC-6989-414E-B546-07E8B382DA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2944" b="28159"/>
          <a:stretch/>
        </p:blipFill>
        <p:spPr>
          <a:xfrm>
            <a:off x="10181787" y="4831902"/>
            <a:ext cx="526839" cy="80433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89D61385-26FA-4C4B-B1F1-C458CD5B6528}"/>
              </a:ext>
            </a:extLst>
          </p:cNvPr>
          <p:cNvGrpSpPr/>
          <p:nvPr/>
        </p:nvGrpSpPr>
        <p:grpSpPr>
          <a:xfrm>
            <a:off x="8559016" y="3246628"/>
            <a:ext cx="1271016" cy="1267320"/>
            <a:chOff x="4339421" y="4640314"/>
            <a:chExt cx="1271016" cy="126732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AF4F9E0-5D58-42CA-A9D4-E4A209FD8863}"/>
                </a:ext>
              </a:extLst>
            </p:cNvPr>
            <p:cNvSpPr/>
            <p:nvPr/>
          </p:nvSpPr>
          <p:spPr>
            <a:xfrm>
              <a:off x="4417145" y="4720012"/>
              <a:ext cx="1115568" cy="1113622"/>
            </a:xfrm>
            <a:prstGeom prst="ellipse">
              <a:avLst/>
            </a:prstGeom>
            <a:solidFill>
              <a:srgbClr val="78C8AA"/>
            </a:solidFill>
            <a:ln w="1270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6ABEDBC-7B96-4D09-AB80-464A38674DFE}"/>
                </a:ext>
              </a:extLst>
            </p:cNvPr>
            <p:cNvSpPr/>
            <p:nvPr/>
          </p:nvSpPr>
          <p:spPr>
            <a:xfrm>
              <a:off x="4339421" y="4640314"/>
              <a:ext cx="1271016" cy="1267320"/>
            </a:xfrm>
            <a:prstGeom prst="ellipse">
              <a:avLst/>
            </a:prstGeom>
            <a:noFill/>
            <a:ln w="5715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1" name="Picture 70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D5CDAC-DC42-43D3-84A2-F2D4B693C1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8899585" y="3359724"/>
            <a:ext cx="609600" cy="1005840"/>
          </a:xfrm>
          <a:prstGeom prst="rect">
            <a:avLst/>
          </a:prstGeom>
        </p:spPr>
      </p:pic>
      <p:pic>
        <p:nvPicPr>
          <p:cNvPr id="4" name="Picture 3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E41B6819-5A24-4E3A-A528-4E24C4638B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36" y="346597"/>
            <a:ext cx="676107" cy="1151448"/>
          </a:xfrm>
          <a:prstGeom prst="rect">
            <a:avLst/>
          </a:prstGeom>
        </p:spPr>
      </p:pic>
      <p:sp>
        <p:nvSpPr>
          <p:cNvPr id="5" name="Hexagon 4">
            <a:extLst>
              <a:ext uri="{FF2B5EF4-FFF2-40B4-BE49-F238E27FC236}">
                <a16:creationId xmlns:a16="http://schemas.microsoft.com/office/drawing/2014/main" id="{0599CF68-7C3E-4D07-BB86-B8D5B1F35A9A}"/>
              </a:ext>
            </a:extLst>
          </p:cNvPr>
          <p:cNvSpPr/>
          <p:nvPr/>
        </p:nvSpPr>
        <p:spPr>
          <a:xfrm rot="16200000">
            <a:off x="1647437" y="633939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FB512A-BF92-41C3-8DB3-89047252813A}"/>
              </a:ext>
            </a:extLst>
          </p:cNvPr>
          <p:cNvSpPr txBox="1"/>
          <p:nvPr/>
        </p:nvSpPr>
        <p:spPr>
          <a:xfrm>
            <a:off x="1859264" y="1182547"/>
            <a:ext cx="697778" cy="39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100</a:t>
            </a: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0C252FBB-7B94-43F5-A230-36FEE3F1E665}"/>
              </a:ext>
            </a:extLst>
          </p:cNvPr>
          <p:cNvSpPr/>
          <p:nvPr/>
        </p:nvSpPr>
        <p:spPr>
          <a:xfrm rot="16200000">
            <a:off x="1573436" y="570146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6704F02-6E27-435D-9EE3-347F1374D653}"/>
              </a:ext>
            </a:extLst>
          </p:cNvPr>
          <p:cNvGrpSpPr/>
          <p:nvPr/>
        </p:nvGrpSpPr>
        <p:grpSpPr>
          <a:xfrm>
            <a:off x="3275346" y="484713"/>
            <a:ext cx="1097280" cy="1267320"/>
            <a:chOff x="4435280" y="4640314"/>
            <a:chExt cx="1097280" cy="126732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2EDF411-BBBB-406E-8F21-8E6404E25FCD}"/>
                </a:ext>
              </a:extLst>
            </p:cNvPr>
            <p:cNvSpPr/>
            <p:nvPr/>
          </p:nvSpPr>
          <p:spPr>
            <a:xfrm>
              <a:off x="4435280" y="4640314"/>
              <a:ext cx="1097280" cy="1267320"/>
            </a:xfrm>
            <a:prstGeom prst="ellipse">
              <a:avLst/>
            </a:prstGeom>
            <a:noFill/>
            <a:ln w="5715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62C2CD6-52A9-4A29-AF96-A3B8846CCDA1}"/>
                </a:ext>
              </a:extLst>
            </p:cNvPr>
            <p:cNvSpPr/>
            <p:nvPr/>
          </p:nvSpPr>
          <p:spPr>
            <a:xfrm>
              <a:off x="4501818" y="4720012"/>
              <a:ext cx="964204" cy="1113622"/>
            </a:xfrm>
            <a:prstGeom prst="ellipse">
              <a:avLst/>
            </a:prstGeom>
            <a:noFill/>
            <a:ln w="1270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8D90E944-C726-44B2-BDF8-6438206EAE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4320">
            <a:off x="3664363" y="979402"/>
            <a:ext cx="409258" cy="6969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6F168E-D511-4BC8-A33C-5F424973EB69}"/>
              </a:ext>
            </a:extLst>
          </p:cNvPr>
          <p:cNvSpPr txBox="1"/>
          <p:nvPr/>
        </p:nvSpPr>
        <p:spPr>
          <a:xfrm>
            <a:off x="3438672" y="5565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AE627D-785A-42F0-97C8-BFBEB8A1422C}"/>
              </a:ext>
            </a:extLst>
          </p:cNvPr>
          <p:cNvGrpSpPr/>
          <p:nvPr/>
        </p:nvGrpSpPr>
        <p:grpSpPr>
          <a:xfrm>
            <a:off x="4740889" y="471029"/>
            <a:ext cx="1097280" cy="1267320"/>
            <a:chOff x="4435280" y="4640314"/>
            <a:chExt cx="1097280" cy="126732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E003627-CC67-404F-9ADE-CB95A4E3A013}"/>
                </a:ext>
              </a:extLst>
            </p:cNvPr>
            <p:cNvSpPr/>
            <p:nvPr/>
          </p:nvSpPr>
          <p:spPr>
            <a:xfrm>
              <a:off x="4435280" y="4640314"/>
              <a:ext cx="1097280" cy="1267320"/>
            </a:xfrm>
            <a:prstGeom prst="ellipse">
              <a:avLst/>
            </a:prstGeom>
            <a:noFill/>
            <a:ln w="5715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8D39D6D-7814-4BD4-BB1F-FD09EE5322E6}"/>
                </a:ext>
              </a:extLst>
            </p:cNvPr>
            <p:cNvSpPr/>
            <p:nvPr/>
          </p:nvSpPr>
          <p:spPr>
            <a:xfrm>
              <a:off x="4501818" y="4720012"/>
              <a:ext cx="964204" cy="1113622"/>
            </a:xfrm>
            <a:prstGeom prst="ellipse">
              <a:avLst/>
            </a:prstGeom>
            <a:noFill/>
            <a:ln w="1270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77A1E99-D398-4493-ACEF-45247A5FB3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4320">
            <a:off x="4996196" y="617030"/>
            <a:ext cx="610141" cy="103910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275A790-979C-4030-BEFE-B88C088DAC2E}"/>
              </a:ext>
            </a:extLst>
          </p:cNvPr>
          <p:cNvGrpSpPr/>
          <p:nvPr/>
        </p:nvGrpSpPr>
        <p:grpSpPr>
          <a:xfrm>
            <a:off x="6378980" y="273153"/>
            <a:ext cx="1097280" cy="1267320"/>
            <a:chOff x="4435280" y="4640314"/>
            <a:chExt cx="1097280" cy="126732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5960772-9115-4B5F-8D74-C2DC681EB050}"/>
                </a:ext>
              </a:extLst>
            </p:cNvPr>
            <p:cNvSpPr/>
            <p:nvPr/>
          </p:nvSpPr>
          <p:spPr>
            <a:xfrm>
              <a:off x="4435280" y="4640314"/>
              <a:ext cx="1097280" cy="1267320"/>
            </a:xfrm>
            <a:prstGeom prst="ellipse">
              <a:avLst/>
            </a:prstGeom>
            <a:noFill/>
            <a:ln w="5715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04C5813-A5C8-4D06-B040-EF5156013557}"/>
                </a:ext>
              </a:extLst>
            </p:cNvPr>
            <p:cNvSpPr/>
            <p:nvPr/>
          </p:nvSpPr>
          <p:spPr>
            <a:xfrm>
              <a:off x="4501818" y="4720012"/>
              <a:ext cx="964204" cy="1113622"/>
            </a:xfrm>
            <a:prstGeom prst="ellipse">
              <a:avLst/>
            </a:prstGeom>
            <a:noFill/>
            <a:ln w="1270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633C8829-9AF3-42F0-9D1A-1352F8DF73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4320">
            <a:off x="6634287" y="419154"/>
            <a:ext cx="610141" cy="1039105"/>
          </a:xfrm>
          <a:prstGeom prst="rect">
            <a:avLst/>
          </a:prstGeom>
        </p:spPr>
      </p:pic>
      <p:sp>
        <p:nvSpPr>
          <p:cNvPr id="21" name="Ribbon: Tilted Up 20">
            <a:extLst>
              <a:ext uri="{FF2B5EF4-FFF2-40B4-BE49-F238E27FC236}">
                <a16:creationId xmlns:a16="http://schemas.microsoft.com/office/drawing/2014/main" id="{341A5621-37DB-4F83-B06D-F3A9D5E92090}"/>
              </a:ext>
            </a:extLst>
          </p:cNvPr>
          <p:cNvSpPr/>
          <p:nvPr/>
        </p:nvSpPr>
        <p:spPr>
          <a:xfrm>
            <a:off x="6459807" y="1333772"/>
            <a:ext cx="935625" cy="330577"/>
          </a:xfrm>
          <a:prstGeom prst="ribbon2">
            <a:avLst/>
          </a:prstGeom>
          <a:solidFill>
            <a:srgbClr val="2D2A3F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10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294B6DF-5A48-4340-9168-4DBA62FDF5C1}"/>
              </a:ext>
            </a:extLst>
          </p:cNvPr>
          <p:cNvGrpSpPr/>
          <p:nvPr/>
        </p:nvGrpSpPr>
        <p:grpSpPr>
          <a:xfrm>
            <a:off x="8170562" y="165243"/>
            <a:ext cx="1271016" cy="1267320"/>
            <a:chOff x="4339421" y="4640314"/>
            <a:chExt cx="1271016" cy="126732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7BE24AF-5A4A-42FD-9B86-FCD70852AA5C}"/>
                </a:ext>
              </a:extLst>
            </p:cNvPr>
            <p:cNvSpPr/>
            <p:nvPr/>
          </p:nvSpPr>
          <p:spPr>
            <a:xfrm>
              <a:off x="4339421" y="4640314"/>
              <a:ext cx="1271016" cy="1267320"/>
            </a:xfrm>
            <a:prstGeom prst="ellipse">
              <a:avLst/>
            </a:prstGeom>
            <a:noFill/>
            <a:ln w="5715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4E62F98-6107-4FBC-8C29-543D85CF6E88}"/>
                </a:ext>
              </a:extLst>
            </p:cNvPr>
            <p:cNvSpPr/>
            <p:nvPr/>
          </p:nvSpPr>
          <p:spPr>
            <a:xfrm>
              <a:off x="4417145" y="4720012"/>
              <a:ext cx="1115568" cy="1113622"/>
            </a:xfrm>
            <a:prstGeom prst="ellipse">
              <a:avLst/>
            </a:prstGeom>
            <a:noFill/>
            <a:ln w="1270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30C9BF9E-532E-46BB-8CB7-CC4967F562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4320">
            <a:off x="8521728" y="311244"/>
            <a:ext cx="610141" cy="1039105"/>
          </a:xfrm>
          <a:prstGeom prst="rect">
            <a:avLst/>
          </a:prstGeom>
        </p:spPr>
      </p:pic>
      <p:sp>
        <p:nvSpPr>
          <p:cNvPr id="26" name="Ribbon: Tilted Up 25">
            <a:extLst>
              <a:ext uri="{FF2B5EF4-FFF2-40B4-BE49-F238E27FC236}">
                <a16:creationId xmlns:a16="http://schemas.microsoft.com/office/drawing/2014/main" id="{60B91ABF-1DD6-4F1E-BE35-91124CEE9C06}"/>
              </a:ext>
            </a:extLst>
          </p:cNvPr>
          <p:cNvSpPr/>
          <p:nvPr/>
        </p:nvSpPr>
        <p:spPr>
          <a:xfrm>
            <a:off x="8347248" y="1225862"/>
            <a:ext cx="935625" cy="330577"/>
          </a:xfrm>
          <a:prstGeom prst="ribbon2">
            <a:avLst/>
          </a:prstGeom>
          <a:solidFill>
            <a:srgbClr val="2D2A3F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10</a:t>
            </a:r>
          </a:p>
        </p:txBody>
      </p:sp>
      <p:sp>
        <p:nvSpPr>
          <p:cNvPr id="27" name="Star: 32 Points 26">
            <a:extLst>
              <a:ext uri="{FF2B5EF4-FFF2-40B4-BE49-F238E27FC236}">
                <a16:creationId xmlns:a16="http://schemas.microsoft.com/office/drawing/2014/main" id="{900F09C5-C056-4B44-AA99-00CAB3708C49}"/>
              </a:ext>
            </a:extLst>
          </p:cNvPr>
          <p:cNvSpPr/>
          <p:nvPr/>
        </p:nvSpPr>
        <p:spPr>
          <a:xfrm>
            <a:off x="9937810" y="1452013"/>
            <a:ext cx="1267320" cy="1267320"/>
          </a:xfrm>
          <a:prstGeom prst="star32">
            <a:avLst>
              <a:gd name="adj" fmla="val 45565"/>
            </a:avLst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tar: 32 Points 28">
            <a:extLst>
              <a:ext uri="{FF2B5EF4-FFF2-40B4-BE49-F238E27FC236}">
                <a16:creationId xmlns:a16="http://schemas.microsoft.com/office/drawing/2014/main" id="{95C9236B-656A-43DB-800E-1342017D4A60}"/>
              </a:ext>
            </a:extLst>
          </p:cNvPr>
          <p:cNvSpPr/>
          <p:nvPr/>
        </p:nvSpPr>
        <p:spPr>
          <a:xfrm>
            <a:off x="10045690" y="1559893"/>
            <a:ext cx="1051560" cy="1051560"/>
          </a:xfrm>
          <a:prstGeom prst="star32">
            <a:avLst>
              <a:gd name="adj" fmla="val 45565"/>
            </a:avLst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480A88B3-690B-4B65-8626-7D38357C2D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4320">
            <a:off x="10265377" y="1551797"/>
            <a:ext cx="610141" cy="1039105"/>
          </a:xfrm>
          <a:prstGeom prst="rect">
            <a:avLst/>
          </a:prstGeom>
        </p:spPr>
      </p:pic>
      <p:sp>
        <p:nvSpPr>
          <p:cNvPr id="33" name="Ribbon: Tilted Up 32">
            <a:extLst>
              <a:ext uri="{FF2B5EF4-FFF2-40B4-BE49-F238E27FC236}">
                <a16:creationId xmlns:a16="http://schemas.microsoft.com/office/drawing/2014/main" id="{9886EDD5-EFBD-439E-A588-7655E1809D13}"/>
              </a:ext>
            </a:extLst>
          </p:cNvPr>
          <p:cNvSpPr/>
          <p:nvPr/>
        </p:nvSpPr>
        <p:spPr>
          <a:xfrm>
            <a:off x="10090897" y="2466415"/>
            <a:ext cx="935625" cy="330577"/>
          </a:xfrm>
          <a:prstGeom prst="ribbon2">
            <a:avLst/>
          </a:prstGeom>
          <a:solidFill>
            <a:srgbClr val="2D2A3F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10</a:t>
            </a:r>
          </a:p>
        </p:txBody>
      </p:sp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C5411EEC-5148-4524-A5DA-642AFB55B2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089" y="-75638"/>
            <a:ext cx="585981" cy="997959"/>
          </a:xfrm>
          <a:prstGeom prst="rect">
            <a:avLst/>
          </a:prstGeom>
        </p:spPr>
      </p:pic>
      <p:grpSp>
        <p:nvGrpSpPr>
          <p:cNvPr id="142" name="Group 141">
            <a:extLst>
              <a:ext uri="{FF2B5EF4-FFF2-40B4-BE49-F238E27FC236}">
                <a16:creationId xmlns:a16="http://schemas.microsoft.com/office/drawing/2014/main" id="{99905C2D-C376-427A-BEA3-1EABCD5EB875}"/>
              </a:ext>
            </a:extLst>
          </p:cNvPr>
          <p:cNvGrpSpPr/>
          <p:nvPr/>
        </p:nvGrpSpPr>
        <p:grpSpPr>
          <a:xfrm>
            <a:off x="571501" y="4995775"/>
            <a:ext cx="1271016" cy="1391196"/>
            <a:chOff x="571501" y="5029685"/>
            <a:chExt cx="1271016" cy="1391196"/>
          </a:xfrm>
        </p:grpSpPr>
        <p:pic>
          <p:nvPicPr>
            <p:cNvPr id="35" name="Picture 34" descr="A close up of a sign&#10;&#10;Description automatically generated">
              <a:extLst>
                <a:ext uri="{FF2B5EF4-FFF2-40B4-BE49-F238E27FC236}">
                  <a16:creationId xmlns:a16="http://schemas.microsoft.com/office/drawing/2014/main" id="{0E689D92-149B-4824-AE40-C9507FCC2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72416">
              <a:off x="909457" y="5134125"/>
              <a:ext cx="608618" cy="1004221"/>
            </a:xfrm>
            <a:prstGeom prst="rect">
              <a:avLst/>
            </a:prstGeom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AB16E93-D48C-47F4-9148-99D982F74B84}"/>
                </a:ext>
              </a:extLst>
            </p:cNvPr>
            <p:cNvGrpSpPr/>
            <p:nvPr/>
          </p:nvGrpSpPr>
          <p:grpSpPr>
            <a:xfrm>
              <a:off x="571501" y="5029685"/>
              <a:ext cx="1271016" cy="1267320"/>
              <a:chOff x="4339421" y="4640314"/>
              <a:chExt cx="1271016" cy="1267320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C5B00F4-87D7-4492-8F9B-9CE5ECFF46C4}"/>
                  </a:ext>
                </a:extLst>
              </p:cNvPr>
              <p:cNvSpPr/>
              <p:nvPr/>
            </p:nvSpPr>
            <p:spPr>
              <a:xfrm>
                <a:off x="4339421" y="4640314"/>
                <a:ext cx="1271016" cy="1267320"/>
              </a:xfrm>
              <a:prstGeom prst="ellipse">
                <a:avLst/>
              </a:prstGeom>
              <a:noFill/>
              <a:ln w="57150">
                <a:solidFill>
                  <a:srgbClr val="2D2A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F97E7AA2-647B-4413-82E4-38CB049599D9}"/>
                  </a:ext>
                </a:extLst>
              </p:cNvPr>
              <p:cNvSpPr/>
              <p:nvPr/>
            </p:nvSpPr>
            <p:spPr>
              <a:xfrm>
                <a:off x="4417145" y="4720012"/>
                <a:ext cx="1115568" cy="1113622"/>
              </a:xfrm>
              <a:prstGeom prst="ellipse">
                <a:avLst/>
              </a:prstGeom>
              <a:noFill/>
              <a:ln w="12700">
                <a:solidFill>
                  <a:srgbClr val="2D2A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2" name="Ribbon: Tilted Up 41">
              <a:extLst>
                <a:ext uri="{FF2B5EF4-FFF2-40B4-BE49-F238E27FC236}">
                  <a16:creationId xmlns:a16="http://schemas.microsoft.com/office/drawing/2014/main" id="{24FD4CA7-6B54-41BC-8979-80676025BB20}"/>
                </a:ext>
              </a:extLst>
            </p:cNvPr>
            <p:cNvSpPr/>
            <p:nvPr/>
          </p:nvSpPr>
          <p:spPr>
            <a:xfrm>
              <a:off x="748187" y="6090304"/>
              <a:ext cx="935625" cy="330577"/>
            </a:xfrm>
            <a:prstGeom prst="ribbon2">
              <a:avLst/>
            </a:prstGeom>
            <a:solidFill>
              <a:srgbClr val="2D2A3F"/>
            </a:solidFill>
            <a:ln>
              <a:solidFill>
                <a:schemeClr val="bg1"/>
              </a:solidFill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5</a:t>
              </a:r>
            </a:p>
          </p:txBody>
        </p:sp>
      </p:grpSp>
      <p:pic>
        <p:nvPicPr>
          <p:cNvPr id="43" name="Picture 42" descr="A close up of a sign&#10;&#10;Description automatically generated">
            <a:extLst>
              <a:ext uri="{FF2B5EF4-FFF2-40B4-BE49-F238E27FC236}">
                <a16:creationId xmlns:a16="http://schemas.microsoft.com/office/drawing/2014/main" id="{298E1E12-146A-40A3-B323-2E4A53DAE9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2416">
            <a:off x="11086996" y="-245501"/>
            <a:ext cx="608618" cy="1004221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6423BF5A-39FB-43EA-9C5C-02F6914730C2}"/>
              </a:ext>
            </a:extLst>
          </p:cNvPr>
          <p:cNvGrpSpPr/>
          <p:nvPr/>
        </p:nvGrpSpPr>
        <p:grpSpPr>
          <a:xfrm>
            <a:off x="384723" y="2015333"/>
            <a:ext cx="1271016" cy="1267320"/>
            <a:chOff x="4339421" y="4640314"/>
            <a:chExt cx="1271016" cy="126732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4ACC690-FDA0-46F3-A578-90E7881E5482}"/>
                </a:ext>
              </a:extLst>
            </p:cNvPr>
            <p:cNvSpPr/>
            <p:nvPr/>
          </p:nvSpPr>
          <p:spPr>
            <a:xfrm>
              <a:off x="4339421" y="4640314"/>
              <a:ext cx="1271016" cy="1267320"/>
            </a:xfrm>
            <a:prstGeom prst="ellipse">
              <a:avLst/>
            </a:prstGeom>
            <a:noFill/>
            <a:ln w="5715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A81664F-E089-4EBA-939F-A454DAD06EDC}"/>
                </a:ext>
              </a:extLst>
            </p:cNvPr>
            <p:cNvSpPr/>
            <p:nvPr/>
          </p:nvSpPr>
          <p:spPr>
            <a:xfrm>
              <a:off x="4417145" y="4720012"/>
              <a:ext cx="1115568" cy="1113622"/>
            </a:xfrm>
            <a:prstGeom prst="ellipse">
              <a:avLst/>
            </a:prstGeom>
            <a:noFill/>
            <a:ln w="1270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ibbon: Tilted Up 46">
            <a:extLst>
              <a:ext uri="{FF2B5EF4-FFF2-40B4-BE49-F238E27FC236}">
                <a16:creationId xmlns:a16="http://schemas.microsoft.com/office/drawing/2014/main" id="{D89FC301-828F-4F1A-81B6-1CE8085C1343}"/>
              </a:ext>
            </a:extLst>
          </p:cNvPr>
          <p:cNvSpPr/>
          <p:nvPr/>
        </p:nvSpPr>
        <p:spPr>
          <a:xfrm>
            <a:off x="561409" y="3075952"/>
            <a:ext cx="935625" cy="330577"/>
          </a:xfrm>
          <a:prstGeom prst="ribbon2">
            <a:avLst/>
          </a:prstGeom>
          <a:solidFill>
            <a:srgbClr val="78C8AA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20</a:t>
            </a:r>
          </a:p>
        </p:txBody>
      </p:sp>
      <p:pic>
        <p:nvPicPr>
          <p:cNvPr id="49" name="Picture 48" descr="A close up of a sign&#10;&#10;Description automatically generated">
            <a:extLst>
              <a:ext uri="{FF2B5EF4-FFF2-40B4-BE49-F238E27FC236}">
                <a16:creationId xmlns:a16="http://schemas.microsoft.com/office/drawing/2014/main" id="{1EE031FD-6AE5-467B-9311-E5450D8EB2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715518" y="2128428"/>
            <a:ext cx="609600" cy="1005840"/>
          </a:xfrm>
          <a:prstGeom prst="rect">
            <a:avLst/>
          </a:prstGeom>
        </p:spPr>
      </p:pic>
      <p:pic>
        <p:nvPicPr>
          <p:cNvPr id="50" name="Picture 49" descr="A close up of a sign&#10;&#10;Description automatically generated">
            <a:extLst>
              <a:ext uri="{FF2B5EF4-FFF2-40B4-BE49-F238E27FC236}">
                <a16:creationId xmlns:a16="http://schemas.microsoft.com/office/drawing/2014/main" id="{D88DA60D-C0C9-4453-9216-B6E9AD07F4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2416">
            <a:off x="4601299" y="2267772"/>
            <a:ext cx="608618" cy="1004221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F4125C5D-0515-4E98-813D-CFEEE00B8D22}"/>
              </a:ext>
            </a:extLst>
          </p:cNvPr>
          <p:cNvGrpSpPr/>
          <p:nvPr/>
        </p:nvGrpSpPr>
        <p:grpSpPr>
          <a:xfrm>
            <a:off x="4263343" y="2163332"/>
            <a:ext cx="1271016" cy="1267320"/>
            <a:chOff x="4339421" y="4640314"/>
            <a:chExt cx="1271016" cy="126732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1714A61-5D46-4337-A8C1-67483C76EF1A}"/>
                </a:ext>
              </a:extLst>
            </p:cNvPr>
            <p:cNvSpPr/>
            <p:nvPr/>
          </p:nvSpPr>
          <p:spPr>
            <a:xfrm>
              <a:off x="4339421" y="4640314"/>
              <a:ext cx="1271016" cy="1267320"/>
            </a:xfrm>
            <a:prstGeom prst="ellipse">
              <a:avLst/>
            </a:prstGeom>
            <a:noFill/>
            <a:ln w="5715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74CDF46-A5C1-4831-B561-3F850C583103}"/>
                </a:ext>
              </a:extLst>
            </p:cNvPr>
            <p:cNvSpPr/>
            <p:nvPr/>
          </p:nvSpPr>
          <p:spPr>
            <a:xfrm>
              <a:off x="4417145" y="4720012"/>
              <a:ext cx="1115568" cy="1113622"/>
            </a:xfrm>
            <a:prstGeom prst="ellipse">
              <a:avLst/>
            </a:prstGeom>
            <a:solidFill>
              <a:srgbClr val="78C8A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6" name="Picture 5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7B4749-8AE7-4DB6-8005-B00978ED13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4612339" y="2267296"/>
            <a:ext cx="609600" cy="1005840"/>
          </a:xfrm>
          <a:prstGeom prst="rect">
            <a:avLst/>
          </a:prstGeom>
        </p:spPr>
      </p:pic>
      <p:sp>
        <p:nvSpPr>
          <p:cNvPr id="54" name="Ribbon: Tilted Up 53">
            <a:extLst>
              <a:ext uri="{FF2B5EF4-FFF2-40B4-BE49-F238E27FC236}">
                <a16:creationId xmlns:a16="http://schemas.microsoft.com/office/drawing/2014/main" id="{AEB74A08-D7C2-4857-B1EE-1CE0D4B23887}"/>
              </a:ext>
            </a:extLst>
          </p:cNvPr>
          <p:cNvSpPr/>
          <p:nvPr/>
        </p:nvSpPr>
        <p:spPr>
          <a:xfrm>
            <a:off x="4440029" y="3223951"/>
            <a:ext cx="935625" cy="330577"/>
          </a:xfrm>
          <a:prstGeom prst="ribbon2">
            <a:avLst/>
          </a:prstGeom>
          <a:solidFill>
            <a:srgbClr val="78C8AA"/>
          </a:solidFill>
          <a:ln>
            <a:solidFill>
              <a:srgbClr val="2D2A3F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5</a:t>
            </a:r>
          </a:p>
        </p:txBody>
      </p:sp>
      <p:pic>
        <p:nvPicPr>
          <p:cNvPr id="57" name="Picture 56" descr="A close up of a sign&#10;&#10;Description automatically generated">
            <a:extLst>
              <a:ext uri="{FF2B5EF4-FFF2-40B4-BE49-F238E27FC236}">
                <a16:creationId xmlns:a16="http://schemas.microsoft.com/office/drawing/2014/main" id="{1F8C2DCF-286F-4F59-88E4-CD620DAB95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2416">
            <a:off x="6229930" y="2193773"/>
            <a:ext cx="608618" cy="1004221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82CC7800-9271-408C-981E-E536FAF60DBC}"/>
              </a:ext>
            </a:extLst>
          </p:cNvPr>
          <p:cNvGrpSpPr/>
          <p:nvPr/>
        </p:nvGrpSpPr>
        <p:grpSpPr>
          <a:xfrm>
            <a:off x="5891974" y="2089333"/>
            <a:ext cx="1271016" cy="1267320"/>
            <a:chOff x="4339421" y="4640314"/>
            <a:chExt cx="1271016" cy="126732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DE7915-DA05-46DE-AFE4-D580D5124051}"/>
                </a:ext>
              </a:extLst>
            </p:cNvPr>
            <p:cNvSpPr/>
            <p:nvPr/>
          </p:nvSpPr>
          <p:spPr>
            <a:xfrm>
              <a:off x="4339421" y="4640314"/>
              <a:ext cx="1271016" cy="1267320"/>
            </a:xfrm>
            <a:prstGeom prst="ellipse">
              <a:avLst/>
            </a:prstGeom>
            <a:noFill/>
            <a:ln w="5715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BE9C592-8337-4B50-855E-2AA2EC660B9D}"/>
                </a:ext>
              </a:extLst>
            </p:cNvPr>
            <p:cNvSpPr/>
            <p:nvPr/>
          </p:nvSpPr>
          <p:spPr>
            <a:xfrm>
              <a:off x="4417145" y="4720012"/>
              <a:ext cx="1115568" cy="1113622"/>
            </a:xfrm>
            <a:prstGeom prst="ellipse">
              <a:avLst/>
            </a:prstGeom>
            <a:solidFill>
              <a:srgbClr val="78C8A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" name="Picture 60" descr="A picture containing drawing&#10;&#10;Description automatically generated">
            <a:extLst>
              <a:ext uri="{FF2B5EF4-FFF2-40B4-BE49-F238E27FC236}">
                <a16:creationId xmlns:a16="http://schemas.microsoft.com/office/drawing/2014/main" id="{50308BE1-307C-46ED-8565-F977B610EE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6084040" y="2251883"/>
            <a:ext cx="609600" cy="100584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06ABEAE-2128-4BB5-A64E-B49C3BAC77BD}"/>
              </a:ext>
            </a:extLst>
          </p:cNvPr>
          <p:cNvSpPr txBox="1"/>
          <p:nvPr/>
        </p:nvSpPr>
        <p:spPr>
          <a:xfrm>
            <a:off x="6417284" y="2207428"/>
            <a:ext cx="697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</a:t>
            </a:r>
          </a:p>
        </p:txBody>
      </p:sp>
      <p:sp>
        <p:nvSpPr>
          <p:cNvPr id="68" name="Ribbon: Tilted Up 67">
            <a:extLst>
              <a:ext uri="{FF2B5EF4-FFF2-40B4-BE49-F238E27FC236}">
                <a16:creationId xmlns:a16="http://schemas.microsoft.com/office/drawing/2014/main" id="{B129EF4C-9D15-48FD-BF64-396D23346A78}"/>
              </a:ext>
            </a:extLst>
          </p:cNvPr>
          <p:cNvSpPr/>
          <p:nvPr/>
        </p:nvSpPr>
        <p:spPr>
          <a:xfrm>
            <a:off x="8735702" y="4307247"/>
            <a:ext cx="935625" cy="330577"/>
          </a:xfrm>
          <a:prstGeom prst="ribbon2">
            <a:avLst/>
          </a:prstGeom>
          <a:solidFill>
            <a:srgbClr val="78C8AA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20</a:t>
            </a:r>
          </a:p>
        </p:txBody>
      </p:sp>
      <p:pic>
        <p:nvPicPr>
          <p:cNvPr id="72" name="Picture 71" descr="A close up of a sign&#10;&#10;Description automatically generated">
            <a:extLst>
              <a:ext uri="{FF2B5EF4-FFF2-40B4-BE49-F238E27FC236}">
                <a16:creationId xmlns:a16="http://schemas.microsoft.com/office/drawing/2014/main" id="{5F05ED3C-918D-4A98-9EA9-3BB50180CA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2416">
            <a:off x="1861447" y="3267871"/>
            <a:ext cx="608618" cy="1004221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709F8EFD-8578-41EF-9C5B-636F7C3CB40A}"/>
              </a:ext>
            </a:extLst>
          </p:cNvPr>
          <p:cNvGrpSpPr/>
          <p:nvPr/>
        </p:nvGrpSpPr>
        <p:grpSpPr>
          <a:xfrm>
            <a:off x="1523491" y="3163431"/>
            <a:ext cx="1271016" cy="1267320"/>
            <a:chOff x="4339421" y="4640314"/>
            <a:chExt cx="1271016" cy="126732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9477BBA-AAD6-4A50-840F-4807D7418C8A}"/>
                </a:ext>
              </a:extLst>
            </p:cNvPr>
            <p:cNvSpPr/>
            <p:nvPr/>
          </p:nvSpPr>
          <p:spPr>
            <a:xfrm>
              <a:off x="4339421" y="4640314"/>
              <a:ext cx="1271016" cy="1267320"/>
            </a:xfrm>
            <a:prstGeom prst="ellipse">
              <a:avLst/>
            </a:prstGeom>
            <a:noFill/>
            <a:ln w="5715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B43163C-7D08-45D4-8AE7-F094D3B33E2D}"/>
                </a:ext>
              </a:extLst>
            </p:cNvPr>
            <p:cNvSpPr/>
            <p:nvPr/>
          </p:nvSpPr>
          <p:spPr>
            <a:xfrm>
              <a:off x="4417145" y="4720012"/>
              <a:ext cx="1115568" cy="1113622"/>
            </a:xfrm>
            <a:prstGeom prst="ellipse">
              <a:avLst/>
            </a:prstGeom>
            <a:solidFill>
              <a:srgbClr val="78C8A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6" name="Picture 75" descr="A picture containing drawing&#10;&#10;Description automatically generated">
            <a:extLst>
              <a:ext uri="{FF2B5EF4-FFF2-40B4-BE49-F238E27FC236}">
                <a16:creationId xmlns:a16="http://schemas.microsoft.com/office/drawing/2014/main" id="{753D8559-AA3C-4E8D-AE8B-089B416D67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1838619" y="3267395"/>
            <a:ext cx="609600" cy="1005840"/>
          </a:xfrm>
          <a:prstGeom prst="rect">
            <a:avLst/>
          </a:prstGeom>
        </p:spPr>
      </p:pic>
      <p:sp>
        <p:nvSpPr>
          <p:cNvPr id="77" name="Ribbon: Tilted Up 76">
            <a:extLst>
              <a:ext uri="{FF2B5EF4-FFF2-40B4-BE49-F238E27FC236}">
                <a16:creationId xmlns:a16="http://schemas.microsoft.com/office/drawing/2014/main" id="{C2DE246E-3429-46A2-9E7D-EF6B9F4DFC4B}"/>
              </a:ext>
            </a:extLst>
          </p:cNvPr>
          <p:cNvSpPr/>
          <p:nvPr/>
        </p:nvSpPr>
        <p:spPr>
          <a:xfrm>
            <a:off x="1691187" y="4224050"/>
            <a:ext cx="935625" cy="330577"/>
          </a:xfrm>
          <a:prstGeom prst="ribbon2">
            <a:avLst/>
          </a:prstGeom>
          <a:solidFill>
            <a:srgbClr val="78C8AA"/>
          </a:solidFill>
          <a:ln>
            <a:solidFill>
              <a:schemeClr val="bg1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20</a:t>
            </a:r>
          </a:p>
        </p:txBody>
      </p:sp>
      <p:pic>
        <p:nvPicPr>
          <p:cNvPr id="78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777BF643-8F63-4901-BCE5-3A2CBEA1CE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2416">
            <a:off x="3477057" y="3267872"/>
            <a:ext cx="608618" cy="1004221"/>
          </a:xfrm>
          <a:prstGeom prst="rect">
            <a:avLst/>
          </a:pr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id="{E4D3D6DE-93F3-4813-89C9-D11B12F5D9B0}"/>
              </a:ext>
            </a:extLst>
          </p:cNvPr>
          <p:cNvSpPr/>
          <p:nvPr/>
        </p:nvSpPr>
        <p:spPr>
          <a:xfrm>
            <a:off x="3139101" y="3163432"/>
            <a:ext cx="1271016" cy="1267320"/>
          </a:xfrm>
          <a:prstGeom prst="ellipse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8386EEB4-7D51-4645-AEB9-DFC2274BAE49}"/>
              </a:ext>
            </a:extLst>
          </p:cNvPr>
          <p:cNvSpPr/>
          <p:nvPr/>
        </p:nvSpPr>
        <p:spPr>
          <a:xfrm>
            <a:off x="3216825" y="3243130"/>
            <a:ext cx="1115568" cy="1113622"/>
          </a:xfrm>
          <a:prstGeom prst="ellipse">
            <a:avLst/>
          </a:prstGeom>
          <a:solidFill>
            <a:srgbClr val="FAD68A"/>
          </a:solidFill>
          <a:ln w="1270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 descr="A picture containing drawing&#10;&#10;Description automatically generated">
            <a:extLst>
              <a:ext uri="{FF2B5EF4-FFF2-40B4-BE49-F238E27FC236}">
                <a16:creationId xmlns:a16="http://schemas.microsoft.com/office/drawing/2014/main" id="{9B265B79-A073-4618-A5E4-1871259B89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3454229" y="3267396"/>
            <a:ext cx="609600" cy="1005840"/>
          </a:xfrm>
          <a:prstGeom prst="rect">
            <a:avLst/>
          </a:prstGeom>
        </p:spPr>
      </p:pic>
      <p:sp>
        <p:nvSpPr>
          <p:cNvPr id="83" name="Ribbon: Tilted Up 82">
            <a:extLst>
              <a:ext uri="{FF2B5EF4-FFF2-40B4-BE49-F238E27FC236}">
                <a16:creationId xmlns:a16="http://schemas.microsoft.com/office/drawing/2014/main" id="{BD6202E1-378D-4943-8899-6C0E607EA76C}"/>
              </a:ext>
            </a:extLst>
          </p:cNvPr>
          <p:cNvSpPr/>
          <p:nvPr/>
        </p:nvSpPr>
        <p:spPr>
          <a:xfrm>
            <a:off x="3306797" y="4224051"/>
            <a:ext cx="935625" cy="330577"/>
          </a:xfrm>
          <a:prstGeom prst="ribbon2">
            <a:avLst/>
          </a:prstGeom>
          <a:solidFill>
            <a:srgbClr val="FAD68A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20</a:t>
            </a: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37FFBCC-60B1-41E6-A748-F02B35F335E6}"/>
              </a:ext>
            </a:extLst>
          </p:cNvPr>
          <p:cNvGrpSpPr/>
          <p:nvPr/>
        </p:nvGrpSpPr>
        <p:grpSpPr>
          <a:xfrm>
            <a:off x="2010213" y="4995775"/>
            <a:ext cx="1271016" cy="1391196"/>
            <a:chOff x="2010213" y="5029685"/>
            <a:chExt cx="1271016" cy="1391196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CBDA6A1E-4F94-4BF2-A766-D938DF8636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19357" y="5046619"/>
              <a:ext cx="1252728" cy="1252728"/>
            </a:xfrm>
            <a:prstGeom prst="ellipse">
              <a:avLst/>
            </a:prstGeom>
            <a:solidFill>
              <a:srgbClr val="2D2A3F"/>
            </a:solidFill>
            <a:ln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6464B883-704B-454B-A6F4-4D4FB799EB3F}"/>
                </a:ext>
              </a:extLst>
            </p:cNvPr>
            <p:cNvSpPr/>
            <p:nvPr/>
          </p:nvSpPr>
          <p:spPr>
            <a:xfrm>
              <a:off x="2087937" y="5109383"/>
              <a:ext cx="1115568" cy="1113622"/>
            </a:xfrm>
            <a:prstGeom prst="ellipse">
              <a:avLst/>
            </a:prstGeom>
            <a:solidFill>
              <a:srgbClr val="FAD68A"/>
            </a:solidFill>
            <a:ln w="12700">
              <a:solidFill>
                <a:srgbClr val="FAD6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5" name="Picture 84" descr="A close up of a sign&#10;&#10;Description automatically generated">
              <a:extLst>
                <a:ext uri="{FF2B5EF4-FFF2-40B4-BE49-F238E27FC236}">
                  <a16:creationId xmlns:a16="http://schemas.microsoft.com/office/drawing/2014/main" id="{B80A74B6-8304-4172-99AE-CF2525F68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72416">
              <a:off x="2326263" y="5134125"/>
              <a:ext cx="608618" cy="100422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1281719-ECFB-477B-AC6F-C5E4831530B7}"/>
                </a:ext>
              </a:extLst>
            </p:cNvPr>
            <p:cNvSpPr/>
            <p:nvPr/>
          </p:nvSpPr>
          <p:spPr>
            <a:xfrm>
              <a:off x="2010213" y="5029685"/>
              <a:ext cx="1271016" cy="1267320"/>
            </a:xfrm>
            <a:prstGeom prst="ellipse">
              <a:avLst/>
            </a:prstGeom>
            <a:noFill/>
            <a:ln w="57150">
              <a:solidFill>
                <a:srgbClr val="FAD6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ibbon: Tilted Up 94">
              <a:extLst>
                <a:ext uri="{FF2B5EF4-FFF2-40B4-BE49-F238E27FC236}">
                  <a16:creationId xmlns:a16="http://schemas.microsoft.com/office/drawing/2014/main" id="{7A9A303D-CC0D-4602-8B2E-EF49D367B8FB}"/>
                </a:ext>
              </a:extLst>
            </p:cNvPr>
            <p:cNvSpPr/>
            <p:nvPr/>
          </p:nvSpPr>
          <p:spPr>
            <a:xfrm>
              <a:off x="2177909" y="6090304"/>
              <a:ext cx="935625" cy="330577"/>
            </a:xfrm>
            <a:prstGeom prst="ribbon2">
              <a:avLst/>
            </a:prstGeom>
            <a:solidFill>
              <a:srgbClr val="FAD68A"/>
            </a:solidFill>
            <a:ln>
              <a:solidFill>
                <a:srgbClr val="2D2A3F"/>
              </a:solidFill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10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3248ACF-FB85-4D0F-91E7-020EC0BCEE54}"/>
              </a:ext>
            </a:extLst>
          </p:cNvPr>
          <p:cNvGrpSpPr/>
          <p:nvPr/>
        </p:nvGrpSpPr>
        <p:grpSpPr>
          <a:xfrm>
            <a:off x="3451042" y="4995775"/>
            <a:ext cx="1271016" cy="1391196"/>
            <a:chOff x="3451042" y="4995775"/>
            <a:chExt cx="1271016" cy="1391196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B6CEC78-DE02-43D5-A945-B055F567DA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60186" y="5012709"/>
              <a:ext cx="1252728" cy="1252728"/>
            </a:xfrm>
            <a:prstGeom prst="ellipse">
              <a:avLst/>
            </a:prstGeom>
            <a:solidFill>
              <a:srgbClr val="2D2A3F"/>
            </a:solidFill>
            <a:ln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1CB2A64-3352-4DC3-8991-28C1C70B85CA}"/>
                </a:ext>
              </a:extLst>
            </p:cNvPr>
            <p:cNvSpPr/>
            <p:nvPr/>
          </p:nvSpPr>
          <p:spPr>
            <a:xfrm>
              <a:off x="3528766" y="5075473"/>
              <a:ext cx="1115568" cy="1113622"/>
            </a:xfrm>
            <a:prstGeom prst="ellipse">
              <a:avLst/>
            </a:prstGeom>
            <a:solidFill>
              <a:srgbClr val="78C8AA"/>
            </a:solidFill>
            <a:ln w="1270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6" name="Picture 115" descr="A close up of a sign&#10;&#10;Description automatically generated">
              <a:extLst>
                <a:ext uri="{FF2B5EF4-FFF2-40B4-BE49-F238E27FC236}">
                  <a16:creationId xmlns:a16="http://schemas.microsoft.com/office/drawing/2014/main" id="{BFA3CBCC-5C6D-4E56-8E2D-D073FAA26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72416">
              <a:off x="3767092" y="5100215"/>
              <a:ext cx="608618" cy="1004221"/>
            </a:xfrm>
            <a:prstGeom prst="rect">
              <a:avLst/>
            </a:prstGeom>
          </p:spPr>
        </p:pic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1F0B7B-A7DA-4C73-821C-3CDBAFF6EE95}"/>
                </a:ext>
              </a:extLst>
            </p:cNvPr>
            <p:cNvSpPr/>
            <p:nvPr/>
          </p:nvSpPr>
          <p:spPr>
            <a:xfrm>
              <a:off x="3451042" y="4995775"/>
              <a:ext cx="1271016" cy="1267320"/>
            </a:xfrm>
            <a:prstGeom prst="ellipse">
              <a:avLst/>
            </a:prstGeom>
            <a:noFill/>
            <a:ln w="5715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ibbon: Tilted Up 119">
              <a:extLst>
                <a:ext uri="{FF2B5EF4-FFF2-40B4-BE49-F238E27FC236}">
                  <a16:creationId xmlns:a16="http://schemas.microsoft.com/office/drawing/2014/main" id="{573EF88F-5AFC-42C5-BAA7-9D315CA7719D}"/>
                </a:ext>
              </a:extLst>
            </p:cNvPr>
            <p:cNvSpPr/>
            <p:nvPr/>
          </p:nvSpPr>
          <p:spPr>
            <a:xfrm>
              <a:off x="3618738" y="6056394"/>
              <a:ext cx="935625" cy="330577"/>
            </a:xfrm>
            <a:prstGeom prst="ribbon2">
              <a:avLst/>
            </a:prstGeom>
            <a:solidFill>
              <a:srgbClr val="78C8AA"/>
            </a:solidFill>
            <a:ln>
              <a:solidFill>
                <a:srgbClr val="2D2A3F"/>
              </a:solidFill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20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FDE83CD-B6E1-440E-999C-6888726D9C67}"/>
              </a:ext>
            </a:extLst>
          </p:cNvPr>
          <p:cNvGrpSpPr/>
          <p:nvPr/>
        </p:nvGrpSpPr>
        <p:grpSpPr>
          <a:xfrm>
            <a:off x="4995505" y="4995775"/>
            <a:ext cx="1271016" cy="1391196"/>
            <a:chOff x="4995505" y="4995775"/>
            <a:chExt cx="1271016" cy="1391196"/>
          </a:xfrm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DEE6136-2B3A-41C9-B020-D57DE354DA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4649" y="5012709"/>
              <a:ext cx="1252728" cy="1252728"/>
            </a:xfrm>
            <a:prstGeom prst="ellipse">
              <a:avLst/>
            </a:prstGeom>
            <a:solidFill>
              <a:srgbClr val="2D2A3F"/>
            </a:solidFill>
            <a:ln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8609D45-4670-4263-A481-A235D7A788E0}"/>
                </a:ext>
              </a:extLst>
            </p:cNvPr>
            <p:cNvSpPr/>
            <p:nvPr/>
          </p:nvSpPr>
          <p:spPr>
            <a:xfrm>
              <a:off x="5073229" y="5075473"/>
              <a:ext cx="1115568" cy="1113622"/>
            </a:xfrm>
            <a:prstGeom prst="ellipse">
              <a:avLst/>
            </a:prstGeom>
            <a:solidFill>
              <a:srgbClr val="EA734D"/>
            </a:solidFill>
            <a:ln w="12700">
              <a:solidFill>
                <a:srgbClr val="EA73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6" name="Picture 125" descr="A close up of a sign&#10;&#10;Description automatically generated">
              <a:extLst>
                <a:ext uri="{FF2B5EF4-FFF2-40B4-BE49-F238E27FC236}">
                  <a16:creationId xmlns:a16="http://schemas.microsoft.com/office/drawing/2014/main" id="{34114E0F-7C6D-4F82-8AF1-742DEB1EE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72416">
              <a:off x="5311555" y="5100215"/>
              <a:ext cx="608618" cy="1004221"/>
            </a:xfrm>
            <a:prstGeom prst="rect">
              <a:avLst/>
            </a:prstGeom>
          </p:spPr>
        </p:pic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A2F141E5-94D0-4C4E-82BC-85B00230EFFA}"/>
                </a:ext>
              </a:extLst>
            </p:cNvPr>
            <p:cNvSpPr/>
            <p:nvPr/>
          </p:nvSpPr>
          <p:spPr>
            <a:xfrm>
              <a:off x="4995505" y="4995775"/>
              <a:ext cx="1271016" cy="1267320"/>
            </a:xfrm>
            <a:prstGeom prst="ellipse">
              <a:avLst/>
            </a:prstGeom>
            <a:noFill/>
            <a:ln w="57150">
              <a:solidFill>
                <a:srgbClr val="EA73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ibbon: Tilted Up 129">
              <a:extLst>
                <a:ext uri="{FF2B5EF4-FFF2-40B4-BE49-F238E27FC236}">
                  <a16:creationId xmlns:a16="http://schemas.microsoft.com/office/drawing/2014/main" id="{6C98F368-A776-4107-AD2C-CD7D33CF0F2B}"/>
                </a:ext>
              </a:extLst>
            </p:cNvPr>
            <p:cNvSpPr/>
            <p:nvPr/>
          </p:nvSpPr>
          <p:spPr>
            <a:xfrm>
              <a:off x="5163201" y="6056394"/>
              <a:ext cx="935625" cy="330577"/>
            </a:xfrm>
            <a:prstGeom prst="ribbon2">
              <a:avLst/>
            </a:prstGeom>
            <a:solidFill>
              <a:srgbClr val="EA734D"/>
            </a:solidFill>
            <a:ln>
              <a:solidFill>
                <a:srgbClr val="2D2A3F"/>
              </a:solidFill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50</a:t>
              </a:r>
            </a:p>
          </p:txBody>
        </p:sp>
      </p:grpSp>
      <p:pic>
        <p:nvPicPr>
          <p:cNvPr id="148" name="Graphic 147" descr="Wreath">
            <a:extLst>
              <a:ext uri="{FF2B5EF4-FFF2-40B4-BE49-F238E27FC236}">
                <a16:creationId xmlns:a16="http://schemas.microsoft.com/office/drawing/2014/main" id="{E93F4930-5018-465E-99F2-16E2E9E3A9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2944" b="28159"/>
          <a:stretch/>
        </p:blipFill>
        <p:spPr>
          <a:xfrm>
            <a:off x="9645804" y="5029685"/>
            <a:ext cx="526839" cy="80433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74F9FFD-909A-4E64-B3F6-EC20F767B0AF}"/>
              </a:ext>
            </a:extLst>
          </p:cNvPr>
          <p:cNvGrpSpPr/>
          <p:nvPr/>
        </p:nvGrpSpPr>
        <p:grpSpPr>
          <a:xfrm>
            <a:off x="6526412" y="4995775"/>
            <a:ext cx="1271016" cy="1391196"/>
            <a:chOff x="6526412" y="5004219"/>
            <a:chExt cx="1271016" cy="1391196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DE867BF6-51A8-4692-ACBB-B806D23B86A6}"/>
                </a:ext>
              </a:extLst>
            </p:cNvPr>
            <p:cNvGrpSpPr/>
            <p:nvPr/>
          </p:nvGrpSpPr>
          <p:grpSpPr>
            <a:xfrm>
              <a:off x="6526412" y="5004219"/>
              <a:ext cx="1271016" cy="1391196"/>
              <a:chOff x="6526412" y="5004219"/>
              <a:chExt cx="1271016" cy="1391196"/>
            </a:xfrm>
          </p:grpSpPr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3A541173-4CB0-4DD1-A407-E720A62C40F1}"/>
                  </a:ext>
                </a:extLst>
              </p:cNvPr>
              <p:cNvGrpSpPr/>
              <p:nvPr/>
            </p:nvGrpSpPr>
            <p:grpSpPr>
              <a:xfrm>
                <a:off x="6526412" y="5004219"/>
                <a:ext cx="1271016" cy="1267320"/>
                <a:chOff x="4339421" y="4640314"/>
                <a:chExt cx="1271016" cy="1267320"/>
              </a:xfrm>
            </p:grpSpPr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AB5C5940-2784-4F02-A248-FD6ABE311500}"/>
                    </a:ext>
                  </a:extLst>
                </p:cNvPr>
                <p:cNvSpPr/>
                <p:nvPr/>
              </p:nvSpPr>
              <p:spPr>
                <a:xfrm>
                  <a:off x="4339421" y="4640314"/>
                  <a:ext cx="1271016" cy="1267320"/>
                </a:xfrm>
                <a:prstGeom prst="ellipse">
                  <a:avLst/>
                </a:prstGeom>
                <a:noFill/>
                <a:ln w="57150">
                  <a:solidFill>
                    <a:srgbClr val="2D2A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2E38CE2C-E133-4AC2-B2E0-CCCBE5BDAD7F}"/>
                    </a:ext>
                  </a:extLst>
                </p:cNvPr>
                <p:cNvSpPr/>
                <p:nvPr/>
              </p:nvSpPr>
              <p:spPr>
                <a:xfrm>
                  <a:off x="4417145" y="4720012"/>
                  <a:ext cx="1115568" cy="1113622"/>
                </a:xfrm>
                <a:prstGeom prst="ellipse">
                  <a:avLst/>
                </a:prstGeom>
                <a:solidFill>
                  <a:srgbClr val="2D2A3F"/>
                </a:solidFill>
                <a:ln w="12700">
                  <a:solidFill>
                    <a:srgbClr val="2D2A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37" name="Picture 136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5FFD852F-B773-4C6E-ABF8-D14B846C07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180000">
                <a:off x="6863446" y="5108183"/>
                <a:ext cx="609600" cy="1005840"/>
              </a:xfrm>
              <a:prstGeom prst="rect">
                <a:avLst/>
              </a:prstGeom>
            </p:spPr>
          </p:pic>
          <p:sp>
            <p:nvSpPr>
              <p:cNvPr id="135" name="Ribbon: Tilted Up 134">
                <a:extLst>
                  <a:ext uri="{FF2B5EF4-FFF2-40B4-BE49-F238E27FC236}">
                    <a16:creationId xmlns:a16="http://schemas.microsoft.com/office/drawing/2014/main" id="{8D9EDCDF-5E92-41AF-A29C-EFA1A57A6E33}"/>
                  </a:ext>
                </a:extLst>
              </p:cNvPr>
              <p:cNvSpPr/>
              <p:nvPr/>
            </p:nvSpPr>
            <p:spPr>
              <a:xfrm>
                <a:off x="6703098" y="6064838"/>
                <a:ext cx="935625" cy="330577"/>
              </a:xfrm>
              <a:prstGeom prst="ribbon2">
                <a:avLst/>
              </a:prstGeom>
              <a:solidFill>
                <a:srgbClr val="2D2A3F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100</a:t>
                </a:r>
              </a:p>
            </p:txBody>
          </p:sp>
        </p:grpSp>
        <p:pic>
          <p:nvPicPr>
            <p:cNvPr id="150" name="Graphic 149">
              <a:extLst>
                <a:ext uri="{FF2B5EF4-FFF2-40B4-BE49-F238E27FC236}">
                  <a16:creationId xmlns:a16="http://schemas.microsoft.com/office/drawing/2014/main" id="{31859D68-7824-4CA0-8D9D-8EB2EB8543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b="35781"/>
            <a:stretch/>
          </p:blipFill>
          <p:spPr>
            <a:xfrm>
              <a:off x="7012570" y="5290488"/>
              <a:ext cx="168158" cy="1352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7478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raphic 83">
            <a:extLst>
              <a:ext uri="{FF2B5EF4-FFF2-40B4-BE49-F238E27FC236}">
                <a16:creationId xmlns:a16="http://schemas.microsoft.com/office/drawing/2014/main" id="{42D646B7-016E-4C32-B209-4E0FB7F8B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180000">
            <a:off x="616440" y="612375"/>
            <a:ext cx="608396" cy="100584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5DF8C3B-A416-42A4-9F94-3AE256D5799B}"/>
              </a:ext>
            </a:extLst>
          </p:cNvPr>
          <p:cNvGrpSpPr/>
          <p:nvPr/>
        </p:nvGrpSpPr>
        <p:grpSpPr>
          <a:xfrm>
            <a:off x="279401" y="508485"/>
            <a:ext cx="1271016" cy="1267320"/>
            <a:chOff x="4339421" y="4640314"/>
            <a:chExt cx="1271016" cy="126732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DAE60C1-2BA8-46C8-B12E-BC74D19BAF3F}"/>
                </a:ext>
              </a:extLst>
            </p:cNvPr>
            <p:cNvSpPr/>
            <p:nvPr/>
          </p:nvSpPr>
          <p:spPr>
            <a:xfrm>
              <a:off x="4339421" y="4640314"/>
              <a:ext cx="1271016" cy="1267320"/>
            </a:xfrm>
            <a:prstGeom prst="ellipse">
              <a:avLst/>
            </a:prstGeom>
            <a:noFill/>
            <a:ln w="5715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2C12ABC-79C8-46E4-AD36-C418610958B9}"/>
                </a:ext>
              </a:extLst>
            </p:cNvPr>
            <p:cNvSpPr/>
            <p:nvPr/>
          </p:nvSpPr>
          <p:spPr>
            <a:xfrm>
              <a:off x="4417145" y="4720012"/>
              <a:ext cx="1115568" cy="1113622"/>
            </a:xfrm>
            <a:prstGeom prst="ellipse">
              <a:avLst/>
            </a:prstGeom>
            <a:noFill/>
            <a:ln w="1270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ibbon: Tilted Up 6">
            <a:extLst>
              <a:ext uri="{FF2B5EF4-FFF2-40B4-BE49-F238E27FC236}">
                <a16:creationId xmlns:a16="http://schemas.microsoft.com/office/drawing/2014/main" id="{1D88210C-D214-499D-AEF8-C0AD35AD690E}"/>
              </a:ext>
            </a:extLst>
          </p:cNvPr>
          <p:cNvSpPr/>
          <p:nvPr/>
        </p:nvSpPr>
        <p:spPr>
          <a:xfrm>
            <a:off x="456087" y="1569104"/>
            <a:ext cx="935625" cy="330577"/>
          </a:xfrm>
          <a:prstGeom prst="ribbon2">
            <a:avLst/>
          </a:prstGeom>
          <a:solidFill>
            <a:srgbClr val="2D2A3F"/>
          </a:solidFill>
          <a:ln>
            <a:solidFill>
              <a:schemeClr val="bg1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2AB3BA-C7D5-4929-9706-C2BEAF0514A8}"/>
              </a:ext>
            </a:extLst>
          </p:cNvPr>
          <p:cNvSpPr>
            <a:spLocks noChangeAspect="1"/>
          </p:cNvSpPr>
          <p:nvPr/>
        </p:nvSpPr>
        <p:spPr>
          <a:xfrm>
            <a:off x="3223577" y="499953"/>
            <a:ext cx="1252728" cy="1252728"/>
          </a:xfrm>
          <a:prstGeom prst="ellipse">
            <a:avLst/>
          </a:prstGeom>
          <a:solidFill>
            <a:srgbClr val="2D2A3F"/>
          </a:solidFill>
          <a:ln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5D00B4-D677-4CE5-9070-3E3B74DA419B}"/>
              </a:ext>
            </a:extLst>
          </p:cNvPr>
          <p:cNvSpPr/>
          <p:nvPr/>
        </p:nvSpPr>
        <p:spPr>
          <a:xfrm>
            <a:off x="3292157" y="562717"/>
            <a:ext cx="1115568" cy="1113622"/>
          </a:xfrm>
          <a:prstGeom prst="ellipse">
            <a:avLst/>
          </a:prstGeom>
          <a:solidFill>
            <a:srgbClr val="FAD68A"/>
          </a:solidFill>
          <a:ln w="1270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60533E4-1DC8-43C6-8FA8-D93E99655087}"/>
              </a:ext>
            </a:extLst>
          </p:cNvPr>
          <p:cNvSpPr/>
          <p:nvPr/>
        </p:nvSpPr>
        <p:spPr>
          <a:xfrm>
            <a:off x="3214433" y="483019"/>
            <a:ext cx="1271016" cy="1267320"/>
          </a:xfrm>
          <a:prstGeom prst="ellipse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A1C61AC-3D0D-4042-9DB1-DC80370DE7F4}"/>
              </a:ext>
            </a:extLst>
          </p:cNvPr>
          <p:cNvSpPr>
            <a:spLocks noChangeAspect="1"/>
          </p:cNvSpPr>
          <p:nvPr/>
        </p:nvSpPr>
        <p:spPr>
          <a:xfrm>
            <a:off x="1711423" y="491509"/>
            <a:ext cx="1252728" cy="1252728"/>
          </a:xfrm>
          <a:prstGeom prst="ellipse">
            <a:avLst/>
          </a:prstGeom>
          <a:solidFill>
            <a:srgbClr val="2D2A3F"/>
          </a:solidFill>
          <a:ln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938B77-4497-4090-A680-8A913DFEAE6D}"/>
              </a:ext>
            </a:extLst>
          </p:cNvPr>
          <p:cNvSpPr/>
          <p:nvPr/>
        </p:nvSpPr>
        <p:spPr>
          <a:xfrm>
            <a:off x="1780003" y="554273"/>
            <a:ext cx="1115568" cy="1113622"/>
          </a:xfrm>
          <a:prstGeom prst="ellipse">
            <a:avLst/>
          </a:prstGeom>
          <a:solidFill>
            <a:srgbClr val="78C8AA"/>
          </a:solidFill>
          <a:ln w="1270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1240E9F-FD10-48AD-85AF-3ED5AA800065}"/>
              </a:ext>
            </a:extLst>
          </p:cNvPr>
          <p:cNvSpPr/>
          <p:nvPr/>
        </p:nvSpPr>
        <p:spPr>
          <a:xfrm>
            <a:off x="1702279" y="474575"/>
            <a:ext cx="1271016" cy="1267320"/>
          </a:xfrm>
          <a:prstGeom prst="ellipse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B44EAFB-FC82-44AB-ACE4-2CC7A6D78973}"/>
              </a:ext>
            </a:extLst>
          </p:cNvPr>
          <p:cNvSpPr>
            <a:spLocks noChangeAspect="1"/>
          </p:cNvSpPr>
          <p:nvPr/>
        </p:nvSpPr>
        <p:spPr>
          <a:xfrm>
            <a:off x="4712549" y="491509"/>
            <a:ext cx="1252728" cy="1252728"/>
          </a:xfrm>
          <a:prstGeom prst="ellipse">
            <a:avLst/>
          </a:prstGeom>
          <a:solidFill>
            <a:srgbClr val="2D2A3F"/>
          </a:solidFill>
          <a:ln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94E1E93-91B8-4AB6-8F82-CC273059116C}"/>
              </a:ext>
            </a:extLst>
          </p:cNvPr>
          <p:cNvSpPr/>
          <p:nvPr/>
        </p:nvSpPr>
        <p:spPr>
          <a:xfrm>
            <a:off x="4781129" y="554273"/>
            <a:ext cx="1115568" cy="1113622"/>
          </a:xfrm>
          <a:prstGeom prst="ellipse">
            <a:avLst/>
          </a:prstGeom>
          <a:solidFill>
            <a:srgbClr val="EA734D"/>
          </a:solidFill>
          <a:ln w="12700">
            <a:solidFill>
              <a:srgbClr val="EA73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219491E-0C7B-4432-999D-9D4414AF86C9}"/>
              </a:ext>
            </a:extLst>
          </p:cNvPr>
          <p:cNvSpPr/>
          <p:nvPr/>
        </p:nvSpPr>
        <p:spPr>
          <a:xfrm>
            <a:off x="4703405" y="474575"/>
            <a:ext cx="1271016" cy="1267320"/>
          </a:xfrm>
          <a:prstGeom prst="ellipse">
            <a:avLst/>
          </a:prstGeom>
          <a:noFill/>
          <a:ln w="57150">
            <a:solidFill>
              <a:srgbClr val="EA73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F5AC28D5-7849-40DB-927D-DA5BC7D086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745012">
            <a:off x="4721426" y="992986"/>
            <a:ext cx="527854" cy="331443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E7362E3B-E565-4D07-B0A7-27FD709936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732011">
            <a:off x="4797814" y="2415311"/>
            <a:ext cx="468895" cy="293256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DAA08D21-66F4-43BD-A24A-8D5E02B76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180000">
            <a:off x="2019468" y="578465"/>
            <a:ext cx="608396" cy="1005840"/>
          </a:xfrm>
          <a:prstGeom prst="rect">
            <a:avLst/>
          </a:prstGeom>
        </p:spPr>
      </p:pic>
      <p:sp>
        <p:nvSpPr>
          <p:cNvPr id="21" name="Ribbon: Tilted Up 20">
            <a:extLst>
              <a:ext uri="{FF2B5EF4-FFF2-40B4-BE49-F238E27FC236}">
                <a16:creationId xmlns:a16="http://schemas.microsoft.com/office/drawing/2014/main" id="{04DD6900-99B7-43FC-B732-8A66D1AD5E75}"/>
              </a:ext>
            </a:extLst>
          </p:cNvPr>
          <p:cNvSpPr/>
          <p:nvPr/>
        </p:nvSpPr>
        <p:spPr>
          <a:xfrm>
            <a:off x="1869975" y="1535194"/>
            <a:ext cx="935625" cy="330577"/>
          </a:xfrm>
          <a:prstGeom prst="ribbon2">
            <a:avLst/>
          </a:prstGeom>
          <a:solidFill>
            <a:srgbClr val="78C8AA"/>
          </a:solidFill>
          <a:ln>
            <a:solidFill>
              <a:srgbClr val="2D2A3F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2D2A3F"/>
                </a:solidFill>
                <a:latin typeface="Segoe Condensed" panose="020B0606040200020203" pitchFamily="34" charset="0"/>
              </a:rPr>
              <a:t>10</a:t>
            </a:r>
          </a:p>
        </p:txBody>
      </p:sp>
      <p:pic>
        <p:nvPicPr>
          <p:cNvPr id="88" name="Graphic 87">
            <a:extLst>
              <a:ext uri="{FF2B5EF4-FFF2-40B4-BE49-F238E27FC236}">
                <a16:creationId xmlns:a16="http://schemas.microsoft.com/office/drawing/2014/main" id="{3CA766D1-1AB7-4629-BB7F-8637C6CC2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180000">
            <a:off x="3531622" y="586909"/>
            <a:ext cx="608396" cy="1005840"/>
          </a:xfrm>
          <a:prstGeom prst="rect">
            <a:avLst/>
          </a:prstGeom>
        </p:spPr>
      </p:pic>
      <p:sp>
        <p:nvSpPr>
          <p:cNvPr id="15" name="Ribbon: Tilted Up 14">
            <a:extLst>
              <a:ext uri="{FF2B5EF4-FFF2-40B4-BE49-F238E27FC236}">
                <a16:creationId xmlns:a16="http://schemas.microsoft.com/office/drawing/2014/main" id="{135162EB-8533-4985-A4AC-9B54D44891F0}"/>
              </a:ext>
            </a:extLst>
          </p:cNvPr>
          <p:cNvSpPr/>
          <p:nvPr/>
        </p:nvSpPr>
        <p:spPr>
          <a:xfrm>
            <a:off x="3382129" y="1543638"/>
            <a:ext cx="935625" cy="330577"/>
          </a:xfrm>
          <a:prstGeom prst="ribbon2">
            <a:avLst/>
          </a:prstGeom>
          <a:solidFill>
            <a:srgbClr val="FAD68A"/>
          </a:solidFill>
          <a:ln>
            <a:solidFill>
              <a:srgbClr val="2D2A3F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2D2A3F"/>
                </a:solidFill>
                <a:latin typeface="Segoe Condensed" panose="020B0606040200020203" pitchFamily="34" charset="0"/>
              </a:rPr>
              <a:t>20</a:t>
            </a:r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C0B8A524-D342-4643-8663-4F0140DF4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180000">
            <a:off x="5020594" y="578465"/>
            <a:ext cx="608396" cy="1005840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ABD3046B-C3DA-4147-BB1F-EC55BFB11C37}"/>
              </a:ext>
            </a:extLst>
          </p:cNvPr>
          <p:cNvGrpSpPr/>
          <p:nvPr/>
        </p:nvGrpSpPr>
        <p:grpSpPr>
          <a:xfrm>
            <a:off x="4871101" y="1522483"/>
            <a:ext cx="935625" cy="343288"/>
            <a:chOff x="4871101" y="1522483"/>
            <a:chExt cx="935625" cy="343288"/>
          </a:xfrm>
        </p:grpSpPr>
        <p:sp>
          <p:nvSpPr>
            <p:cNvPr id="27" name="Ribbon: Tilted Up 26">
              <a:extLst>
                <a:ext uri="{FF2B5EF4-FFF2-40B4-BE49-F238E27FC236}">
                  <a16:creationId xmlns:a16="http://schemas.microsoft.com/office/drawing/2014/main" id="{4FDB3E56-6A58-4C5F-84B0-D4E98327D73F}"/>
                </a:ext>
              </a:extLst>
            </p:cNvPr>
            <p:cNvSpPr/>
            <p:nvPr/>
          </p:nvSpPr>
          <p:spPr>
            <a:xfrm>
              <a:off x="4871101" y="1535194"/>
              <a:ext cx="935625" cy="330577"/>
            </a:xfrm>
            <a:prstGeom prst="ribbon2">
              <a:avLst/>
            </a:prstGeom>
            <a:solidFill>
              <a:srgbClr val="EA734D"/>
            </a:solidFill>
            <a:ln>
              <a:solidFill>
                <a:srgbClr val="2D2A3F"/>
              </a:solidFill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50</a:t>
              </a:r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7C0D50FD-19F9-443D-BB96-56044CB797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r="57797" b="18132"/>
            <a:stretch/>
          </p:blipFill>
          <p:spPr>
            <a:xfrm rot="120000">
              <a:off x="5123738" y="1522483"/>
              <a:ext cx="95666" cy="287939"/>
            </a:xfrm>
            <a:prstGeom prst="rect">
              <a:avLst/>
            </a:prstGeom>
          </p:spPr>
        </p:pic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673A370F-B13A-42F6-9ED8-4C648F1225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r="57797" b="18132"/>
            <a:stretch/>
          </p:blipFill>
          <p:spPr>
            <a:xfrm rot="21480000" flipH="1">
              <a:off x="5459846" y="1522483"/>
              <a:ext cx="95666" cy="287939"/>
            </a:xfrm>
            <a:prstGeom prst="rect">
              <a:avLst/>
            </a:prstGeom>
          </p:spPr>
        </p:pic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405E0C2-2A7B-43B6-924A-EE3128D100C7}"/>
              </a:ext>
            </a:extLst>
          </p:cNvPr>
          <p:cNvGrpSpPr/>
          <p:nvPr/>
        </p:nvGrpSpPr>
        <p:grpSpPr>
          <a:xfrm>
            <a:off x="6234312" y="483019"/>
            <a:ext cx="1271016" cy="1391196"/>
            <a:chOff x="6234312" y="483019"/>
            <a:chExt cx="1271016" cy="1391196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46A8367-32DB-4E60-B222-AA8E8E086055}"/>
                </a:ext>
              </a:extLst>
            </p:cNvPr>
            <p:cNvSpPr/>
            <p:nvPr/>
          </p:nvSpPr>
          <p:spPr>
            <a:xfrm>
              <a:off x="6234312" y="483019"/>
              <a:ext cx="1271016" cy="1267320"/>
            </a:xfrm>
            <a:prstGeom prst="ellipse">
              <a:avLst/>
            </a:prstGeom>
            <a:noFill/>
            <a:ln w="5715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1065570-DF37-4682-A94F-15E4CF9C23A1}"/>
                </a:ext>
              </a:extLst>
            </p:cNvPr>
            <p:cNvSpPr/>
            <p:nvPr/>
          </p:nvSpPr>
          <p:spPr>
            <a:xfrm>
              <a:off x="6312036" y="562717"/>
              <a:ext cx="1115568" cy="1113622"/>
            </a:xfrm>
            <a:prstGeom prst="ellipse">
              <a:avLst/>
            </a:prstGeom>
            <a:solidFill>
              <a:srgbClr val="2D2A3F"/>
            </a:solidFill>
            <a:ln w="1270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EA745B61-3619-496F-9413-636210EB6E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r="57797" b="18132"/>
            <a:stretch/>
          </p:blipFill>
          <p:spPr>
            <a:xfrm>
              <a:off x="6347087" y="746665"/>
              <a:ext cx="234847" cy="706852"/>
            </a:xfrm>
            <a:prstGeom prst="rect">
              <a:avLst/>
            </a:prstGeom>
          </p:spPr>
        </p:pic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62CBCD23-09DD-4390-A2B6-0A54DBCC05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r="57797" b="18132"/>
            <a:stretch/>
          </p:blipFill>
          <p:spPr>
            <a:xfrm flipH="1">
              <a:off x="7184014" y="746665"/>
              <a:ext cx="234847" cy="706852"/>
            </a:xfrm>
            <a:prstGeom prst="rect">
              <a:avLst/>
            </a:prstGeom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ED2CBE99-1116-4137-81F0-653AAA6DB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745012">
              <a:off x="6279490" y="973622"/>
              <a:ext cx="527854" cy="331443"/>
            </a:xfrm>
            <a:prstGeom prst="rect">
              <a:avLst/>
            </a:prstGeom>
          </p:spPr>
        </p:pic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id="{C11B2E57-7856-423D-9070-E30FD4900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21180000">
              <a:off x="6572545" y="586909"/>
              <a:ext cx="608396" cy="1005840"/>
            </a:xfrm>
            <a:prstGeom prst="rect">
              <a:avLst/>
            </a:prstGeom>
          </p:spPr>
        </p:pic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1931255B-FB9D-4F25-9EF8-8967569DFA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b="35781"/>
            <a:stretch/>
          </p:blipFill>
          <p:spPr>
            <a:xfrm>
              <a:off x="6724952" y="769288"/>
              <a:ext cx="168158" cy="135231"/>
            </a:xfrm>
            <a:prstGeom prst="rect">
              <a:avLst/>
            </a:prstGeom>
          </p:spPr>
        </p:pic>
        <p:sp>
          <p:nvSpPr>
            <p:cNvPr id="31" name="Ribbon: Tilted Up 30">
              <a:extLst>
                <a:ext uri="{FF2B5EF4-FFF2-40B4-BE49-F238E27FC236}">
                  <a16:creationId xmlns:a16="http://schemas.microsoft.com/office/drawing/2014/main" id="{883D6333-9B44-499A-B56B-81A74744CB3B}"/>
                </a:ext>
              </a:extLst>
            </p:cNvPr>
            <p:cNvSpPr/>
            <p:nvPr/>
          </p:nvSpPr>
          <p:spPr>
            <a:xfrm>
              <a:off x="6410998" y="1543638"/>
              <a:ext cx="935625" cy="330577"/>
            </a:xfrm>
            <a:prstGeom prst="ribbon2">
              <a:avLst/>
            </a:prstGeom>
            <a:solidFill>
              <a:srgbClr val="2D2A3F"/>
            </a:solidFill>
            <a:ln>
              <a:solidFill>
                <a:schemeClr val="bg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100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E74F5DE-E16F-4E6A-A2F4-19632691911B}"/>
              </a:ext>
            </a:extLst>
          </p:cNvPr>
          <p:cNvGrpSpPr/>
          <p:nvPr/>
        </p:nvGrpSpPr>
        <p:grpSpPr>
          <a:xfrm>
            <a:off x="6260588" y="2161680"/>
            <a:ext cx="1271016" cy="1267320"/>
            <a:chOff x="6260588" y="2161680"/>
            <a:chExt cx="1271016" cy="1267320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34AE803-5789-4C15-8C08-363453DAD115}"/>
                </a:ext>
              </a:extLst>
            </p:cNvPr>
            <p:cNvSpPr/>
            <p:nvPr/>
          </p:nvSpPr>
          <p:spPr>
            <a:xfrm>
              <a:off x="6260588" y="2161680"/>
              <a:ext cx="1271016" cy="1267320"/>
            </a:xfrm>
            <a:prstGeom prst="ellipse">
              <a:avLst/>
            </a:prstGeom>
            <a:noFill/>
            <a:ln w="5715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FDEF7A0-A47D-43EE-9ACD-D2541D54B632}"/>
                </a:ext>
              </a:extLst>
            </p:cNvPr>
            <p:cNvSpPr/>
            <p:nvPr/>
          </p:nvSpPr>
          <p:spPr>
            <a:xfrm>
              <a:off x="6338312" y="2241378"/>
              <a:ext cx="1115568" cy="1113622"/>
            </a:xfrm>
            <a:prstGeom prst="ellipse">
              <a:avLst/>
            </a:prstGeom>
            <a:solidFill>
              <a:srgbClr val="2D2A3F"/>
            </a:solidFill>
            <a:ln w="1270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" name="Graphic 102">
              <a:extLst>
                <a:ext uri="{FF2B5EF4-FFF2-40B4-BE49-F238E27FC236}">
                  <a16:creationId xmlns:a16="http://schemas.microsoft.com/office/drawing/2014/main" id="{9F336AC4-DD02-48AA-851E-9AC449061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745012">
              <a:off x="6305766" y="2652283"/>
              <a:ext cx="527854" cy="331443"/>
            </a:xfrm>
            <a:prstGeom prst="rect">
              <a:avLst/>
            </a:prstGeom>
          </p:spPr>
        </p:pic>
        <p:pic>
          <p:nvPicPr>
            <p:cNvPr id="105" name="Graphic 104">
              <a:extLst>
                <a:ext uri="{FF2B5EF4-FFF2-40B4-BE49-F238E27FC236}">
                  <a16:creationId xmlns:a16="http://schemas.microsoft.com/office/drawing/2014/main" id="{95EB9325-0F8D-47C7-81AB-DCB2CC72F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21180000">
              <a:off x="6598821" y="2265570"/>
              <a:ext cx="608396" cy="1005840"/>
            </a:xfrm>
            <a:prstGeom prst="rect">
              <a:avLst/>
            </a:prstGeom>
          </p:spPr>
        </p:pic>
        <p:pic>
          <p:nvPicPr>
            <p:cNvPr id="107" name="Graphic 106">
              <a:extLst>
                <a:ext uri="{FF2B5EF4-FFF2-40B4-BE49-F238E27FC236}">
                  <a16:creationId xmlns:a16="http://schemas.microsoft.com/office/drawing/2014/main" id="{9391F519-A867-4F8C-9A3D-9D76EDE859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b="35781"/>
            <a:stretch/>
          </p:blipFill>
          <p:spPr>
            <a:xfrm>
              <a:off x="6746746" y="2447949"/>
              <a:ext cx="168158" cy="135231"/>
            </a:xfrm>
            <a:prstGeom prst="rect">
              <a:avLst/>
            </a:prstGeom>
          </p:spPr>
        </p:pic>
      </p:grpSp>
      <p:sp>
        <p:nvSpPr>
          <p:cNvPr id="109" name="Ribbon: Tilted Up 108">
            <a:extLst>
              <a:ext uri="{FF2B5EF4-FFF2-40B4-BE49-F238E27FC236}">
                <a16:creationId xmlns:a16="http://schemas.microsoft.com/office/drawing/2014/main" id="{98E78FFE-3E53-4285-B934-8E89B9C51E2B}"/>
              </a:ext>
            </a:extLst>
          </p:cNvPr>
          <p:cNvSpPr/>
          <p:nvPr/>
        </p:nvSpPr>
        <p:spPr>
          <a:xfrm>
            <a:off x="6393398" y="3222299"/>
            <a:ext cx="1005396" cy="330577"/>
          </a:xfrm>
          <a:prstGeom prst="ribbon2">
            <a:avLst/>
          </a:prstGeom>
          <a:solidFill>
            <a:srgbClr val="2D2A3F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100</a:t>
            </a: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713B8C87-81F6-477E-87BB-6A428392D60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rot="120000">
            <a:off x="6652409" y="3210713"/>
            <a:ext cx="95666" cy="287939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id="{A662EE21-28B8-4CAE-8E60-F4C77AAE113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rot="21480000" flipH="1">
            <a:off x="7047665" y="3210713"/>
            <a:ext cx="95666" cy="2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2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4346</TotalTime>
  <Words>183</Words>
  <Application>Microsoft Office PowerPoint</Application>
  <PresentationFormat>Widescreen</PresentationFormat>
  <Paragraphs>109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Raleway</vt:lpstr>
      <vt:lpstr>Segoe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Badges for: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46</cp:revision>
  <dcterms:created xsi:type="dcterms:W3CDTF">2020-09-25T18:45:29Z</dcterms:created>
  <dcterms:modified xsi:type="dcterms:W3CDTF">2020-09-29T13:10:26Z</dcterms:modified>
</cp:coreProperties>
</file>